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79" r:id="rId3"/>
    <p:sldId id="280" r:id="rId4"/>
    <p:sldId id="266" r:id="rId5"/>
    <p:sldId id="283" r:id="rId6"/>
    <p:sldId id="267" r:id="rId7"/>
    <p:sldId id="281" r:id="rId8"/>
    <p:sldId id="282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4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FF9900"/>
    <a:srgbClr val="CC00FF"/>
    <a:srgbClr val="FFCC99"/>
    <a:srgbClr val="00CC00"/>
    <a:srgbClr val="9900CC"/>
    <a:srgbClr val="990099"/>
    <a:srgbClr val="CC6600"/>
    <a:srgbClr val="CCCC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E27ED-D48E-4F13-A32F-C633659A209C}" v="3127" dt="2023-08-21T09:00:01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shpraj Bhardwaj" userId="b9ced9343318a164" providerId="Windows Live" clId="Web-{3D93148B-F15B-404E-A020-20298424D43A}"/>
    <pc:docChg chg="modSld">
      <pc:chgData name="Pushpraj Bhardwaj" userId="b9ced9343318a164" providerId="Windows Live" clId="Web-{3D93148B-F15B-404E-A020-20298424D43A}" dt="2023-08-04T14:08:39.089" v="0"/>
      <pc:docMkLst>
        <pc:docMk/>
      </pc:docMkLst>
      <pc:sldChg chg="delSp mod modClrScheme chgLayout">
        <pc:chgData name="Pushpraj Bhardwaj" userId="b9ced9343318a164" providerId="Windows Live" clId="Web-{3D93148B-F15B-404E-A020-20298424D43A}" dt="2023-08-04T14:08:39.089" v="0"/>
        <pc:sldMkLst>
          <pc:docMk/>
          <pc:sldMk cId="2593178094" sldId="277"/>
        </pc:sldMkLst>
        <pc:spChg chg="del">
          <ac:chgData name="Pushpraj Bhardwaj" userId="b9ced9343318a164" providerId="Windows Live" clId="Web-{3D93148B-F15B-404E-A020-20298424D43A}" dt="2023-08-04T14:08:39.089" v="0"/>
          <ac:spMkLst>
            <pc:docMk/>
            <pc:sldMk cId="2593178094" sldId="277"/>
            <ac:spMk id="2" creationId="{D1687531-90E8-981D-3F92-FE6858804955}"/>
          </ac:spMkLst>
        </pc:spChg>
        <pc:spChg chg="del">
          <ac:chgData name="Pushpraj Bhardwaj" userId="b9ced9343318a164" providerId="Windows Live" clId="Web-{3D93148B-F15B-404E-A020-20298424D43A}" dt="2023-08-04T14:08:39.089" v="0"/>
          <ac:spMkLst>
            <pc:docMk/>
            <pc:sldMk cId="2593178094" sldId="277"/>
            <ac:spMk id="3" creationId="{24FFD8D2-B33B-8C2C-92B9-F1552FBE2864}"/>
          </ac:spMkLst>
        </pc:spChg>
        <pc:spChg chg="del">
          <ac:chgData name="Pushpraj Bhardwaj" userId="b9ced9343318a164" providerId="Windows Live" clId="Web-{3D93148B-F15B-404E-A020-20298424D43A}" dt="2023-08-04T14:08:39.089" v="0"/>
          <ac:spMkLst>
            <pc:docMk/>
            <pc:sldMk cId="2593178094" sldId="277"/>
            <ac:spMk id="4" creationId="{E693FB13-1DAD-8A8C-FF2D-87472EE0C3A5}"/>
          </ac:spMkLst>
        </pc:spChg>
      </pc:sldChg>
    </pc:docChg>
  </pc:docChgLst>
  <pc:docChgLst>
    <pc:chgData name="Pushpraj Bhardwaj" userId="b9ced9343318a164" providerId="Windows Live" clId="Web-{8CD0C791-913A-46A1-9897-3851CB8F4380}"/>
    <pc:docChg chg="modSld">
      <pc:chgData name="Pushpraj Bhardwaj" userId="b9ced9343318a164" providerId="Windows Live" clId="Web-{8CD0C791-913A-46A1-9897-3851CB8F4380}" dt="2023-08-16T19:37:20.271" v="1" actId="14100"/>
      <pc:docMkLst>
        <pc:docMk/>
      </pc:docMkLst>
      <pc:sldChg chg="modSp">
        <pc:chgData name="Pushpraj Bhardwaj" userId="b9ced9343318a164" providerId="Windows Live" clId="Web-{8CD0C791-913A-46A1-9897-3851CB8F4380}" dt="2023-08-16T19:37:20.271" v="1" actId="14100"/>
        <pc:sldMkLst>
          <pc:docMk/>
          <pc:sldMk cId="3878343605" sldId="280"/>
        </pc:sldMkLst>
        <pc:graphicFrameChg chg="mod">
          <ac:chgData name="Pushpraj Bhardwaj" userId="b9ced9343318a164" providerId="Windows Live" clId="Web-{8CD0C791-913A-46A1-9897-3851CB8F4380}" dt="2023-08-16T19:37:20.271" v="1" actId="14100"/>
          <ac:graphicFrameMkLst>
            <pc:docMk/>
            <pc:sldMk cId="3878343605" sldId="280"/>
            <ac:graphicFrameMk id="7" creationId="{21318419-18F7-91DA-75E4-8549D22A54D6}"/>
          </ac:graphicFrameMkLst>
        </pc:graphicFrameChg>
      </pc:sldChg>
    </pc:docChg>
  </pc:docChgLst>
  <pc:docChgLst>
    <pc:chgData name="Pushpraj Bhardwaj" userId="b9ced9343318a164" providerId="Windows Live" clId="Web-{AFA09470-E221-4AF0-8ED3-80695A453E35}"/>
    <pc:docChg chg="modSld">
      <pc:chgData name="Pushpraj Bhardwaj" userId="b9ced9343318a164" providerId="Windows Live" clId="Web-{AFA09470-E221-4AF0-8ED3-80695A453E35}" dt="2023-08-16T18:29:50.111" v="14" actId="20577"/>
      <pc:docMkLst>
        <pc:docMk/>
      </pc:docMkLst>
      <pc:sldChg chg="modSp">
        <pc:chgData name="Pushpraj Bhardwaj" userId="b9ced9343318a164" providerId="Windows Live" clId="Web-{AFA09470-E221-4AF0-8ED3-80695A453E35}" dt="2023-08-16T18:29:50.111" v="14" actId="20577"/>
        <pc:sldMkLst>
          <pc:docMk/>
          <pc:sldMk cId="1513953368" sldId="266"/>
        </pc:sldMkLst>
        <pc:spChg chg="mod">
          <ac:chgData name="Pushpraj Bhardwaj" userId="b9ced9343318a164" providerId="Windows Live" clId="Web-{AFA09470-E221-4AF0-8ED3-80695A453E35}" dt="2023-08-16T18:29:50.111" v="14" actId="20577"/>
          <ac:spMkLst>
            <pc:docMk/>
            <pc:sldMk cId="1513953368" sldId="266"/>
            <ac:spMk id="2" creationId="{00000000-0000-0000-0000-000000000000}"/>
          </ac:spMkLst>
        </pc:spChg>
      </pc:sldChg>
    </pc:docChg>
  </pc:docChgLst>
  <pc:docChgLst>
    <pc:chgData name="Pushpraj Bhardwaj" userId="b9ced9343318a164" providerId="Windows Live" clId="Web-{AF659C23-9E0F-4EB7-A64B-D9F48E61E3EA}"/>
    <pc:docChg chg="addSld modSld">
      <pc:chgData name="Pushpraj Bhardwaj" userId="b9ced9343318a164" providerId="Windows Live" clId="Web-{AF659C23-9E0F-4EB7-A64B-D9F48E61E3EA}" dt="2023-08-09T20:29:17.242" v="195" actId="20577"/>
      <pc:docMkLst>
        <pc:docMk/>
      </pc:docMkLst>
      <pc:sldChg chg="addSp delSp modSp">
        <pc:chgData name="Pushpraj Bhardwaj" userId="b9ced9343318a164" providerId="Windows Live" clId="Web-{AF659C23-9E0F-4EB7-A64B-D9F48E61E3EA}" dt="2023-08-09T20:00:11.967" v="2"/>
        <pc:sldMkLst>
          <pc:docMk/>
          <pc:sldMk cId="3912031969" sldId="267"/>
        </pc:sldMkLst>
        <pc:spChg chg="add del">
          <ac:chgData name="Pushpraj Bhardwaj" userId="b9ced9343318a164" providerId="Windows Live" clId="Web-{AF659C23-9E0F-4EB7-A64B-D9F48E61E3EA}" dt="2023-08-09T20:00:11.967" v="2"/>
          <ac:spMkLst>
            <pc:docMk/>
            <pc:sldMk cId="3912031969" sldId="267"/>
            <ac:spMk id="10" creationId="{2659FDB4-FCBE-4A89-B46D-43D4FA54464D}"/>
          </ac:spMkLst>
        </pc:spChg>
        <pc:spChg chg="add del">
          <ac:chgData name="Pushpraj Bhardwaj" userId="b9ced9343318a164" providerId="Windows Live" clId="Web-{AF659C23-9E0F-4EB7-A64B-D9F48E61E3EA}" dt="2023-08-09T20:00:11.967" v="2"/>
          <ac:spMkLst>
            <pc:docMk/>
            <pc:sldMk cId="3912031969" sldId="267"/>
            <ac:spMk id="17" creationId="{2659FDB4-FCBE-4A89-B46D-43D4FA54464D}"/>
          </ac:spMkLst>
        </pc:spChg>
        <pc:graphicFrameChg chg="mod modGraphic">
          <ac:chgData name="Pushpraj Bhardwaj" userId="b9ced9343318a164" providerId="Windows Live" clId="Web-{AF659C23-9E0F-4EB7-A64B-D9F48E61E3EA}" dt="2023-08-09T20:00:11.967" v="2"/>
          <ac:graphicFrameMkLst>
            <pc:docMk/>
            <pc:sldMk cId="3912031969" sldId="267"/>
            <ac:graphicFrameMk id="6" creationId="{CBDE29C4-9E98-6753-2B1C-652723E4E0F7}"/>
          </ac:graphicFrameMkLst>
        </pc:graphicFrameChg>
        <pc:cxnChg chg="add del">
          <ac:chgData name="Pushpraj Bhardwaj" userId="b9ced9343318a164" providerId="Windows Live" clId="Web-{AF659C23-9E0F-4EB7-A64B-D9F48E61E3EA}" dt="2023-08-09T20:00:11.967" v="2"/>
          <ac:cxnSpMkLst>
            <pc:docMk/>
            <pc:sldMk cId="3912031969" sldId="267"/>
            <ac:cxnSpMk id="12" creationId="{C8F51B3F-8331-4E4A-AE96-D47B1006EEAD}"/>
          </ac:cxnSpMkLst>
        </pc:cxnChg>
        <pc:cxnChg chg="add del">
          <ac:chgData name="Pushpraj Bhardwaj" userId="b9ced9343318a164" providerId="Windows Live" clId="Web-{AF659C23-9E0F-4EB7-A64B-D9F48E61E3EA}" dt="2023-08-09T20:00:11.967" v="2"/>
          <ac:cxnSpMkLst>
            <pc:docMk/>
            <pc:sldMk cId="3912031969" sldId="267"/>
            <ac:cxnSpMk id="19" creationId="{C8F51B3F-8331-4E4A-AE96-D47B1006EEAD}"/>
          </ac:cxnSpMkLst>
        </pc:cxnChg>
      </pc:sldChg>
      <pc:sldChg chg="addSp delSp">
        <pc:chgData name="Pushpraj Bhardwaj" userId="b9ced9343318a164" providerId="Windows Live" clId="Web-{AF659C23-9E0F-4EB7-A64B-D9F48E61E3EA}" dt="2023-08-09T19:57:44.478" v="0"/>
        <pc:sldMkLst>
          <pc:docMk/>
          <pc:sldMk cId="2335481680" sldId="279"/>
        </pc:sldMkLst>
        <pc:spChg chg="del">
          <ac:chgData name="Pushpraj Bhardwaj" userId="b9ced9343318a164" providerId="Windows Live" clId="Web-{AF659C23-9E0F-4EB7-A64B-D9F48E61E3EA}" dt="2023-08-09T19:57:44.478" v="0"/>
          <ac:spMkLst>
            <pc:docMk/>
            <pc:sldMk cId="2335481680" sldId="279"/>
            <ac:spMk id="5" creationId="{A8B9E8FB-8CEE-C0BE-1AC5-BB5DF1397A56}"/>
          </ac:spMkLst>
        </pc:spChg>
        <pc:graphicFrameChg chg="add">
          <ac:chgData name="Pushpraj Bhardwaj" userId="b9ced9343318a164" providerId="Windows Live" clId="Web-{AF659C23-9E0F-4EB7-A64B-D9F48E61E3EA}" dt="2023-08-09T19:57:44.478" v="0"/>
          <ac:graphicFrameMkLst>
            <pc:docMk/>
            <pc:sldMk cId="2335481680" sldId="279"/>
            <ac:graphicFrameMk id="7" creationId="{21318419-18F7-91DA-75E4-8549D22A54D6}"/>
          </ac:graphicFrameMkLst>
        </pc:graphicFrameChg>
      </pc:sldChg>
      <pc:sldChg chg="addSp delSp modSp add replId">
        <pc:chgData name="Pushpraj Bhardwaj" userId="b9ced9343318a164" providerId="Windows Live" clId="Web-{AF659C23-9E0F-4EB7-A64B-D9F48E61E3EA}" dt="2023-08-09T20:29:17.242" v="195" actId="20577"/>
        <pc:sldMkLst>
          <pc:docMk/>
          <pc:sldMk cId="3878343605" sldId="280"/>
        </pc:sldMkLst>
        <pc:spChg chg="mod">
          <ac:chgData name="Pushpraj Bhardwaj" userId="b9ced9343318a164" providerId="Windows Live" clId="Web-{AF659C23-9E0F-4EB7-A64B-D9F48E61E3EA}" dt="2023-08-09T20:26:07.997" v="34" actId="14100"/>
          <ac:spMkLst>
            <pc:docMk/>
            <pc:sldMk cId="3878343605" sldId="280"/>
            <ac:spMk id="3" creationId="{368C2816-E380-6A02-14E8-AD1E29A337F5}"/>
          </ac:spMkLst>
        </pc:spChg>
        <pc:graphicFrameChg chg="add del modGraphic">
          <ac:chgData name="Pushpraj Bhardwaj" userId="b9ced9343318a164" providerId="Windows Live" clId="Web-{AF659C23-9E0F-4EB7-A64B-D9F48E61E3EA}" dt="2023-08-09T20:29:17.242" v="195" actId="20577"/>
          <ac:graphicFrameMkLst>
            <pc:docMk/>
            <pc:sldMk cId="3878343605" sldId="280"/>
            <ac:graphicFrameMk id="7" creationId="{21318419-18F7-91DA-75E4-8549D22A54D6}"/>
          </ac:graphicFrameMkLst>
        </pc:graphicFrameChg>
      </pc:sldChg>
    </pc:docChg>
  </pc:docChgLst>
  <pc:docChgLst>
    <pc:chgData name="Pushpraj Bhardwaj" userId="b9ced9343318a164" providerId="Windows Live" clId="Web-{72088E86-CDCC-4836-BDF4-00D1D941334D}"/>
    <pc:docChg chg="modSld">
      <pc:chgData name="Pushpraj Bhardwaj" userId="b9ced9343318a164" providerId="Windows Live" clId="Web-{72088E86-CDCC-4836-BDF4-00D1D941334D}" dt="2023-08-09T18:45:30.034" v="0"/>
      <pc:docMkLst>
        <pc:docMk/>
      </pc:docMkLst>
      <pc:sldChg chg="addSp delSp">
        <pc:chgData name="Pushpraj Bhardwaj" userId="b9ced9343318a164" providerId="Windows Live" clId="Web-{72088E86-CDCC-4836-BDF4-00D1D941334D}" dt="2023-08-09T18:45:30.034" v="0"/>
        <pc:sldMkLst>
          <pc:docMk/>
          <pc:sldMk cId="419132044" sldId="257"/>
        </pc:sldMkLst>
        <pc:spChg chg="del">
          <ac:chgData name="Pushpraj Bhardwaj" userId="b9ced9343318a164" providerId="Windows Live" clId="Web-{72088E86-CDCC-4836-BDF4-00D1D941334D}" dt="2023-08-09T18:45:30.034" v="0"/>
          <ac:spMkLst>
            <pc:docMk/>
            <pc:sldMk cId="419132044" sldId="257"/>
            <ac:spMk id="9" creationId="{D9FB580A-BA0E-4D5E-90F4-C42767A78389}"/>
          </ac:spMkLst>
        </pc:spChg>
        <pc:spChg chg="del">
          <ac:chgData name="Pushpraj Bhardwaj" userId="b9ced9343318a164" providerId="Windows Live" clId="Web-{72088E86-CDCC-4836-BDF4-00D1D941334D}" dt="2023-08-09T18:45:30.034" v="0"/>
          <ac:spMkLst>
            <pc:docMk/>
            <pc:sldMk cId="419132044" sldId="257"/>
            <ac:spMk id="11" creationId="{C5CB530E-515E-412C-9DF1-5F8FFBD6F383}"/>
          </ac:spMkLst>
        </pc:spChg>
        <pc:spChg chg="del">
          <ac:chgData name="Pushpraj Bhardwaj" userId="b9ced9343318a164" providerId="Windows Live" clId="Web-{72088E86-CDCC-4836-BDF4-00D1D941334D}" dt="2023-08-09T18:45:30.034" v="0"/>
          <ac:spMkLst>
            <pc:docMk/>
            <pc:sldMk cId="419132044" sldId="257"/>
            <ac:spMk id="13" creationId="{712D4376-A578-4FF1-94FC-245E7A6A489F}"/>
          </ac:spMkLst>
        </pc:spChg>
        <pc:spChg chg="del">
          <ac:chgData name="Pushpraj Bhardwaj" userId="b9ced9343318a164" providerId="Windows Live" clId="Web-{72088E86-CDCC-4836-BDF4-00D1D941334D}" dt="2023-08-09T18:45:30.034" v="0"/>
          <ac:spMkLst>
            <pc:docMk/>
            <pc:sldMk cId="419132044" sldId="257"/>
            <ac:spMk id="15" creationId="{AEA7509D-F04F-40CB-A0B3-EEF16499CC9F}"/>
          </ac:spMkLst>
        </pc:spChg>
        <pc:spChg chg="add">
          <ac:chgData name="Pushpraj Bhardwaj" userId="b9ced9343318a164" providerId="Windows Live" clId="Web-{72088E86-CDCC-4836-BDF4-00D1D941334D}" dt="2023-08-09T18:45:30.034" v="0"/>
          <ac:spMkLst>
            <pc:docMk/>
            <pc:sldMk cId="419132044" sldId="257"/>
            <ac:spMk id="20" creationId="{D9FB580A-BA0E-4D5E-90F4-C42767A78389}"/>
          </ac:spMkLst>
        </pc:spChg>
      </pc:sldChg>
    </pc:docChg>
  </pc:docChgLst>
  <pc:docChgLst>
    <pc:chgData name="Pushpraj Bhardwaj" userId="b9ced9343318a164" providerId="LiveId" clId="{8CBE27ED-D48E-4F13-A32F-C633659A209C}"/>
    <pc:docChg chg="undo custSel addSld delSld modSld">
      <pc:chgData name="Pushpraj Bhardwaj" userId="b9ced9343318a164" providerId="LiveId" clId="{8CBE27ED-D48E-4F13-A32F-C633659A209C}" dt="2023-08-21T09:00:01.025" v="6441" actId="20577"/>
      <pc:docMkLst>
        <pc:docMk/>
      </pc:docMkLst>
      <pc:sldChg chg="addSp delSp modSp mod">
        <pc:chgData name="Pushpraj Bhardwaj" userId="b9ced9343318a164" providerId="LiveId" clId="{8CBE27ED-D48E-4F13-A32F-C633659A209C}" dt="2023-08-20T17:28:56.631" v="5567" actId="14861"/>
        <pc:sldMkLst>
          <pc:docMk/>
          <pc:sldMk cId="419132044" sldId="257"/>
        </pc:sldMkLst>
        <pc:spChg chg="mod">
          <ac:chgData name="Pushpraj Bhardwaj" userId="b9ced9343318a164" providerId="LiveId" clId="{8CBE27ED-D48E-4F13-A32F-C633659A209C}" dt="2023-08-20T14:27:55.520" v="5429" actId="20577"/>
          <ac:spMkLst>
            <pc:docMk/>
            <pc:sldMk cId="419132044" sldId="257"/>
            <ac:spMk id="2" creationId="{00000000-0000-0000-0000-000000000000}"/>
          </ac:spMkLst>
        </pc:spChg>
        <pc:spChg chg="add mod">
          <ac:chgData name="Pushpraj Bhardwaj" userId="b9ced9343318a164" providerId="LiveId" clId="{8CBE27ED-D48E-4F13-A32F-C633659A209C}" dt="2023-08-20T14:43:00.634" v="5564" actId="27636"/>
          <ac:spMkLst>
            <pc:docMk/>
            <pc:sldMk cId="419132044" sldId="257"/>
            <ac:spMk id="3" creationId="{C88F3F3F-F8A0-D15E-DA78-36813317CD69}"/>
          </ac:spMkLst>
        </pc:spChg>
        <pc:grpChg chg="del mod">
          <ac:chgData name="Pushpraj Bhardwaj" userId="b9ced9343318a164" providerId="LiveId" clId="{8CBE27ED-D48E-4F13-A32F-C633659A209C}" dt="2023-08-08T20:06:14.368" v="7"/>
          <ac:grpSpMkLst>
            <pc:docMk/>
            <pc:sldMk cId="419132044" sldId="257"/>
            <ac:grpSpMk id="6" creationId="{00A09430-4009-15F2-9D49-262442CF49AF}"/>
          </ac:grpSpMkLst>
        </pc:grpChg>
        <pc:picChg chg="add del mod">
          <ac:chgData name="Pushpraj Bhardwaj" userId="b9ced9343318a164" providerId="LiveId" clId="{8CBE27ED-D48E-4F13-A32F-C633659A209C}" dt="2023-08-19T18:31:03.201" v="1469" actId="478"/>
          <ac:picMkLst>
            <pc:docMk/>
            <pc:sldMk cId="419132044" sldId="257"/>
            <ac:picMk id="3" creationId="{1A9EA2B7-8EA9-4CC0-01DE-1972833930D5}"/>
          </ac:picMkLst>
        </pc:picChg>
        <pc:picChg chg="add del mod">
          <ac:chgData name="Pushpraj Bhardwaj" userId="b9ced9343318a164" providerId="LiveId" clId="{8CBE27ED-D48E-4F13-A32F-C633659A209C}" dt="2023-08-19T18:30:31.695" v="1465" actId="478"/>
          <ac:picMkLst>
            <pc:docMk/>
            <pc:sldMk cId="419132044" sldId="257"/>
            <ac:picMk id="5" creationId="{10874024-8E45-F657-7560-FEC56900ADC1}"/>
          </ac:picMkLst>
        </pc:picChg>
        <pc:picChg chg="add del mod">
          <ac:chgData name="Pushpraj Bhardwaj" userId="b9ced9343318a164" providerId="LiveId" clId="{8CBE27ED-D48E-4F13-A32F-C633659A209C}" dt="2023-08-20T06:49:30.384" v="1936" actId="21"/>
          <ac:picMkLst>
            <pc:docMk/>
            <pc:sldMk cId="419132044" sldId="257"/>
            <ac:picMk id="7" creationId="{AE6632DA-21BB-9254-A932-ECC438952A4E}"/>
          </ac:picMkLst>
        </pc:picChg>
        <pc:picChg chg="add del mod">
          <ac:chgData name="Pushpraj Bhardwaj" userId="b9ced9343318a164" providerId="LiveId" clId="{8CBE27ED-D48E-4F13-A32F-C633659A209C}" dt="2023-08-19T18:25:00.730" v="1462" actId="478"/>
          <ac:picMkLst>
            <pc:docMk/>
            <pc:sldMk cId="419132044" sldId="257"/>
            <ac:picMk id="7" creationId="{D444DFCE-3FAD-29DF-A43D-E6FBB61D0DAE}"/>
          </ac:picMkLst>
        </pc:picChg>
        <pc:picChg chg="add del mod">
          <ac:chgData name="Pushpraj Bhardwaj" userId="b9ced9343318a164" providerId="LiveId" clId="{8CBE27ED-D48E-4F13-A32F-C633659A209C}" dt="2023-08-20T06:48:58.001" v="1930" actId="21"/>
          <ac:picMkLst>
            <pc:docMk/>
            <pc:sldMk cId="419132044" sldId="257"/>
            <ac:picMk id="8" creationId="{43B1B9DD-07DB-41E1-3BAD-31E5E4F9E8F9}"/>
          </ac:picMkLst>
        </pc:picChg>
        <pc:picChg chg="add mod">
          <ac:chgData name="Pushpraj Bhardwaj" userId="b9ced9343318a164" providerId="LiveId" clId="{8CBE27ED-D48E-4F13-A32F-C633659A209C}" dt="2023-08-20T17:28:56.631" v="5567" actId="14861"/>
          <ac:picMkLst>
            <pc:docMk/>
            <pc:sldMk cId="419132044" sldId="257"/>
            <ac:picMk id="9" creationId="{3D2F00D6-0A75-0A17-3526-F5C2105FB99E}"/>
          </ac:picMkLst>
        </pc:picChg>
        <pc:inkChg chg="add del mod">
          <ac:chgData name="Pushpraj Bhardwaj" userId="b9ced9343318a164" providerId="LiveId" clId="{8CBE27ED-D48E-4F13-A32F-C633659A209C}" dt="2023-08-08T20:06:14.368" v="8"/>
          <ac:inkMkLst>
            <pc:docMk/>
            <pc:sldMk cId="419132044" sldId="257"/>
            <ac:inkMk id="4" creationId="{027BFCC7-B03C-97F4-FDB2-28860B185E62}"/>
          </ac:inkMkLst>
        </pc:inkChg>
        <pc:inkChg chg="add del mod">
          <ac:chgData name="Pushpraj Bhardwaj" userId="b9ced9343318a164" providerId="LiveId" clId="{8CBE27ED-D48E-4F13-A32F-C633659A209C}" dt="2023-08-08T20:06:14.368" v="7"/>
          <ac:inkMkLst>
            <pc:docMk/>
            <pc:sldMk cId="419132044" sldId="257"/>
            <ac:inkMk id="5" creationId="{06E4E02E-0231-9872-49F9-40435D45C810}"/>
          </ac:inkMkLst>
        </pc:inkChg>
        <pc:inkChg chg="add del">
          <ac:chgData name="Pushpraj Bhardwaj" userId="b9ced9343318a164" providerId="LiveId" clId="{8CBE27ED-D48E-4F13-A32F-C633659A209C}" dt="2023-08-08T20:15:09.504" v="61" actId="9405"/>
          <ac:inkMkLst>
            <pc:docMk/>
            <pc:sldMk cId="419132044" sldId="257"/>
            <ac:inkMk id="7" creationId="{895371A9-08A2-48AB-3488-A5579A942912}"/>
          </ac:inkMkLst>
        </pc:inkChg>
        <pc:inkChg chg="add del">
          <ac:chgData name="Pushpraj Bhardwaj" userId="b9ced9343318a164" providerId="LiveId" clId="{8CBE27ED-D48E-4F13-A32F-C633659A209C}" dt="2023-08-08T20:15:06.555" v="60" actId="9405"/>
          <ac:inkMkLst>
            <pc:docMk/>
            <pc:sldMk cId="419132044" sldId="257"/>
            <ac:inkMk id="8" creationId="{6E3E9179-F5F9-14EC-F533-3AE3A1AE02AC}"/>
          </ac:inkMkLst>
        </pc:inkChg>
        <pc:inkChg chg="add del">
          <ac:chgData name="Pushpraj Bhardwaj" userId="b9ced9343318a164" providerId="LiveId" clId="{8CBE27ED-D48E-4F13-A32F-C633659A209C}" dt="2023-08-08T20:07:23.637" v="14" actId="9405"/>
          <ac:inkMkLst>
            <pc:docMk/>
            <pc:sldMk cId="419132044" sldId="257"/>
            <ac:inkMk id="10" creationId="{87FEC541-B2DD-8225-E874-FF016169A7AD}"/>
          </ac:inkMkLst>
        </pc:inkChg>
        <pc:inkChg chg="add del">
          <ac:chgData name="Pushpraj Bhardwaj" userId="b9ced9343318a164" providerId="LiveId" clId="{8CBE27ED-D48E-4F13-A32F-C633659A209C}" dt="2023-08-08T20:07:21.744" v="13" actId="9405"/>
          <ac:inkMkLst>
            <pc:docMk/>
            <pc:sldMk cId="419132044" sldId="257"/>
            <ac:inkMk id="12" creationId="{AB69806C-EC3E-B05D-EE4F-1166B7D8CCFC}"/>
          </ac:inkMkLst>
        </pc:inkChg>
        <pc:cxnChg chg="add mod">
          <ac:chgData name="Pushpraj Bhardwaj" userId="b9ced9343318a164" providerId="LiveId" clId="{8CBE27ED-D48E-4F13-A32F-C633659A209C}" dt="2023-08-20T14:28:51.141" v="5430" actId="14100"/>
          <ac:cxnSpMkLst>
            <pc:docMk/>
            <pc:sldMk cId="419132044" sldId="257"/>
            <ac:cxnSpMk id="5" creationId="{D1AD5075-61AA-F88D-0794-E014644ADFAF}"/>
          </ac:cxnSpMkLst>
        </pc:cxnChg>
      </pc:sldChg>
      <pc:sldChg chg="addSp delSp modSp mod delDesignElem chgLayout">
        <pc:chgData name="Pushpraj Bhardwaj" userId="b9ced9343318a164" providerId="LiveId" clId="{8CBE27ED-D48E-4F13-A32F-C633659A209C}" dt="2023-08-20T07:54:02.592" v="2230" actId="1038"/>
        <pc:sldMkLst>
          <pc:docMk/>
          <pc:sldMk cId="1513953368" sldId="266"/>
        </pc:sldMkLst>
        <pc:spChg chg="mod ord">
          <ac:chgData name="Pushpraj Bhardwaj" userId="b9ced9343318a164" providerId="LiveId" clId="{8CBE27ED-D48E-4F13-A32F-C633659A209C}" dt="2023-08-20T07:52:55.850" v="2225" actId="115"/>
          <ac:spMkLst>
            <pc:docMk/>
            <pc:sldMk cId="1513953368" sldId="266"/>
            <ac:spMk id="2" creationId="{00000000-0000-0000-0000-000000000000}"/>
          </ac:spMkLst>
        </pc:spChg>
        <pc:spChg chg="del">
          <ac:chgData name="Pushpraj Bhardwaj" userId="b9ced9343318a164" providerId="LiveId" clId="{8CBE27ED-D48E-4F13-A32F-C633659A209C}" dt="2023-08-16T18:46:22.405" v="375" actId="700"/>
          <ac:spMkLst>
            <pc:docMk/>
            <pc:sldMk cId="1513953368" sldId="266"/>
            <ac:spMk id="10" creationId="{2659FDB4-FCBE-4A89-B46D-43D4FA54464D}"/>
          </ac:spMkLst>
        </pc:spChg>
        <pc:graphicFrameChg chg="mod ord">
          <ac:chgData name="Pushpraj Bhardwaj" userId="b9ced9343318a164" providerId="LiveId" clId="{8CBE27ED-D48E-4F13-A32F-C633659A209C}" dt="2023-08-19T17:42:15.132" v="1275"/>
          <ac:graphicFrameMkLst>
            <pc:docMk/>
            <pc:sldMk cId="1513953368" sldId="266"/>
            <ac:graphicFrameMk id="6" creationId="{B08AB618-10BE-8C3B-8E67-A39D326ECF02}"/>
          </ac:graphicFrameMkLst>
        </pc:graphicFrameChg>
        <pc:picChg chg="add mod">
          <ac:chgData name="Pushpraj Bhardwaj" userId="b9ced9343318a164" providerId="LiveId" clId="{8CBE27ED-D48E-4F13-A32F-C633659A209C}" dt="2023-08-20T06:52:23.320" v="1954"/>
          <ac:picMkLst>
            <pc:docMk/>
            <pc:sldMk cId="1513953368" sldId="266"/>
            <ac:picMk id="3" creationId="{12A6CB7C-2A5D-018E-5543-19E14DE624E6}"/>
          </ac:picMkLst>
        </pc:picChg>
        <pc:picChg chg="add mod">
          <ac:chgData name="Pushpraj Bhardwaj" userId="b9ced9343318a164" providerId="LiveId" clId="{8CBE27ED-D48E-4F13-A32F-C633659A209C}" dt="2023-08-20T06:53:22.030" v="1961"/>
          <ac:picMkLst>
            <pc:docMk/>
            <pc:sldMk cId="1513953368" sldId="266"/>
            <ac:picMk id="4" creationId="{465E064D-7FEF-05D8-A55D-7D961D92182A}"/>
          </ac:picMkLst>
        </pc:picChg>
        <pc:cxnChg chg="add mod">
          <ac:chgData name="Pushpraj Bhardwaj" userId="b9ced9343318a164" providerId="LiveId" clId="{8CBE27ED-D48E-4F13-A32F-C633659A209C}" dt="2023-08-20T07:54:02.592" v="2230" actId="1038"/>
          <ac:cxnSpMkLst>
            <pc:docMk/>
            <pc:sldMk cId="1513953368" sldId="266"/>
            <ac:cxnSpMk id="7" creationId="{AF56EBFB-669A-0D9E-639F-CB4AD5D4E929}"/>
          </ac:cxnSpMkLst>
        </pc:cxnChg>
        <pc:cxnChg chg="del">
          <ac:chgData name="Pushpraj Bhardwaj" userId="b9ced9343318a164" providerId="LiveId" clId="{8CBE27ED-D48E-4F13-A32F-C633659A209C}" dt="2023-08-16T18:46:22.405" v="375" actId="700"/>
          <ac:cxnSpMkLst>
            <pc:docMk/>
            <pc:sldMk cId="1513953368" sldId="266"/>
            <ac:cxnSpMk id="12" creationId="{C8F51B3F-8331-4E4A-AE96-D47B1006EEAD}"/>
          </ac:cxnSpMkLst>
        </pc:cxnChg>
      </pc:sldChg>
      <pc:sldChg chg="addSp delSp modSp mod delDesignElem chgLayout">
        <pc:chgData name="Pushpraj Bhardwaj" userId="b9ced9343318a164" providerId="LiveId" clId="{8CBE27ED-D48E-4F13-A32F-C633659A209C}" dt="2023-08-20T07:52:47.756" v="2224" actId="115"/>
        <pc:sldMkLst>
          <pc:docMk/>
          <pc:sldMk cId="3912031969" sldId="267"/>
        </pc:sldMkLst>
        <pc:spChg chg="mod ord">
          <ac:chgData name="Pushpraj Bhardwaj" userId="b9ced9343318a164" providerId="LiveId" clId="{8CBE27ED-D48E-4F13-A32F-C633659A209C}" dt="2023-08-20T07:52:47.756" v="2224" actId="115"/>
          <ac:spMkLst>
            <pc:docMk/>
            <pc:sldMk cId="3912031969" sldId="267"/>
            <ac:spMk id="2" creationId="{00000000-0000-0000-0000-000000000000}"/>
          </ac:spMkLst>
        </pc:spChg>
        <pc:spChg chg="del">
          <ac:chgData name="Pushpraj Bhardwaj" userId="b9ced9343318a164" providerId="LiveId" clId="{8CBE27ED-D48E-4F13-A32F-C633659A209C}" dt="2023-08-16T19:25:44.675" v="597" actId="700"/>
          <ac:spMkLst>
            <pc:docMk/>
            <pc:sldMk cId="3912031969" sldId="267"/>
            <ac:spMk id="10" creationId="{2659FDB4-FCBE-4A89-B46D-43D4FA54464D}"/>
          </ac:spMkLst>
        </pc:spChg>
        <pc:graphicFrameChg chg="mod ord">
          <ac:chgData name="Pushpraj Bhardwaj" userId="b9ced9343318a164" providerId="LiveId" clId="{8CBE27ED-D48E-4F13-A32F-C633659A209C}" dt="2023-08-19T17:41:27.322" v="1270" actId="20577"/>
          <ac:graphicFrameMkLst>
            <pc:docMk/>
            <pc:sldMk cId="3912031969" sldId="267"/>
            <ac:graphicFrameMk id="6" creationId="{CBDE29C4-9E98-6753-2B1C-652723E4E0F7}"/>
          </ac:graphicFrameMkLst>
        </pc:graphicFrameChg>
        <pc:picChg chg="add mod">
          <ac:chgData name="Pushpraj Bhardwaj" userId="b9ced9343318a164" providerId="LiveId" clId="{8CBE27ED-D48E-4F13-A32F-C633659A209C}" dt="2023-08-20T06:52:26.789" v="1955"/>
          <ac:picMkLst>
            <pc:docMk/>
            <pc:sldMk cId="3912031969" sldId="267"/>
            <ac:picMk id="3" creationId="{B8BBE67F-BF86-B663-BD14-EAB8B8EC50A0}"/>
          </ac:picMkLst>
        </pc:picChg>
        <pc:picChg chg="add mod">
          <ac:chgData name="Pushpraj Bhardwaj" userId="b9ced9343318a164" providerId="LiveId" clId="{8CBE27ED-D48E-4F13-A32F-C633659A209C}" dt="2023-08-20T06:53:25.270" v="1962"/>
          <ac:picMkLst>
            <pc:docMk/>
            <pc:sldMk cId="3912031969" sldId="267"/>
            <ac:picMk id="4" creationId="{23D8D730-B346-CA44-D554-4844930E2779}"/>
          </ac:picMkLst>
        </pc:picChg>
        <pc:cxnChg chg="del">
          <ac:chgData name="Pushpraj Bhardwaj" userId="b9ced9343318a164" providerId="LiveId" clId="{8CBE27ED-D48E-4F13-A32F-C633659A209C}" dt="2023-08-16T19:25:44.675" v="597" actId="700"/>
          <ac:cxnSpMkLst>
            <pc:docMk/>
            <pc:sldMk cId="3912031969" sldId="267"/>
            <ac:cxnSpMk id="12" creationId="{C8F51B3F-8331-4E4A-AE96-D47B1006EEAD}"/>
          </ac:cxnSpMkLst>
        </pc:cxnChg>
      </pc:sldChg>
      <pc:sldChg chg="addSp delSp modSp mod delDesignElem chgLayout">
        <pc:chgData name="Pushpraj Bhardwaj" userId="b9ced9343318a164" providerId="LiveId" clId="{8CBE27ED-D48E-4F13-A32F-C633659A209C}" dt="2023-08-20T07:52:06.749" v="2221" actId="115"/>
        <pc:sldMkLst>
          <pc:docMk/>
          <pc:sldMk cId="3350354277" sldId="268"/>
        </pc:sldMkLst>
        <pc:spChg chg="mod ord">
          <ac:chgData name="Pushpraj Bhardwaj" userId="b9ced9343318a164" providerId="LiveId" clId="{8CBE27ED-D48E-4F13-A32F-C633659A209C}" dt="2023-08-20T07:52:06.749" v="2221" actId="115"/>
          <ac:spMkLst>
            <pc:docMk/>
            <pc:sldMk cId="3350354277" sldId="268"/>
            <ac:spMk id="2" creationId="{00000000-0000-0000-0000-000000000000}"/>
          </ac:spMkLst>
        </pc:spChg>
        <pc:spChg chg="add mod">
          <ac:chgData name="Pushpraj Bhardwaj" userId="b9ced9343318a164" providerId="LiveId" clId="{8CBE27ED-D48E-4F13-A32F-C633659A209C}" dt="2023-08-19T18:59:54.922" v="1890" actId="1076"/>
          <ac:spMkLst>
            <pc:docMk/>
            <pc:sldMk cId="3350354277" sldId="268"/>
            <ac:spMk id="3" creationId="{2C1E3727-0015-BCE8-25FE-881A215207E8}"/>
          </ac:spMkLst>
        </pc:spChg>
        <pc:spChg chg="add mod">
          <ac:chgData name="Pushpraj Bhardwaj" userId="b9ced9343318a164" providerId="LiveId" clId="{8CBE27ED-D48E-4F13-A32F-C633659A209C}" dt="2023-08-19T18:50:36.892" v="1856" actId="1076"/>
          <ac:spMkLst>
            <pc:docMk/>
            <pc:sldMk cId="3350354277" sldId="268"/>
            <ac:spMk id="4" creationId="{0F8C1C22-C782-8311-5EAD-C237997BA02B}"/>
          </ac:spMkLst>
        </pc:spChg>
        <pc:spChg chg="add mod">
          <ac:chgData name="Pushpraj Bhardwaj" userId="b9ced9343318a164" providerId="LiveId" clId="{8CBE27ED-D48E-4F13-A32F-C633659A209C}" dt="2023-08-19T18:59:28.107" v="1889" actId="1076"/>
          <ac:spMkLst>
            <pc:docMk/>
            <pc:sldMk cId="3350354277" sldId="268"/>
            <ac:spMk id="5" creationId="{9A8D6327-DEA0-D61D-6775-51C06F1C7958}"/>
          </ac:spMkLst>
        </pc:spChg>
        <pc:spChg chg="del">
          <ac:chgData name="Pushpraj Bhardwaj" userId="b9ced9343318a164" providerId="LiveId" clId="{8CBE27ED-D48E-4F13-A32F-C633659A209C}" dt="2023-08-16T20:16:15.441" v="812" actId="700"/>
          <ac:spMkLst>
            <pc:docMk/>
            <pc:sldMk cId="3350354277" sldId="268"/>
            <ac:spMk id="10" creationId="{2659FDB4-FCBE-4A89-B46D-43D4FA54464D}"/>
          </ac:spMkLst>
        </pc:spChg>
        <pc:graphicFrameChg chg="mod ord">
          <ac:chgData name="Pushpraj Bhardwaj" userId="b9ced9343318a164" providerId="LiveId" clId="{8CBE27ED-D48E-4F13-A32F-C633659A209C}" dt="2023-08-19T18:52:15.023" v="1876" actId="14861"/>
          <ac:graphicFrameMkLst>
            <pc:docMk/>
            <pc:sldMk cId="3350354277" sldId="268"/>
            <ac:graphicFrameMk id="6" creationId="{D5926774-50C4-565C-783E-BF9214E72795}"/>
          </ac:graphicFrameMkLst>
        </pc:graphicFrameChg>
        <pc:picChg chg="add mod">
          <ac:chgData name="Pushpraj Bhardwaj" userId="b9ced9343318a164" providerId="LiveId" clId="{8CBE27ED-D48E-4F13-A32F-C633659A209C}" dt="2023-08-20T06:55:11.178" v="1970"/>
          <ac:picMkLst>
            <pc:docMk/>
            <pc:sldMk cId="3350354277" sldId="268"/>
            <ac:picMk id="7" creationId="{9A52AC10-8BAA-C33F-C374-B754E1ED6AC4}"/>
          </ac:picMkLst>
        </pc:picChg>
        <pc:picChg chg="add mod">
          <ac:chgData name="Pushpraj Bhardwaj" userId="b9ced9343318a164" providerId="LiveId" clId="{8CBE27ED-D48E-4F13-A32F-C633659A209C}" dt="2023-08-20T06:55:39.428" v="1974"/>
          <ac:picMkLst>
            <pc:docMk/>
            <pc:sldMk cId="3350354277" sldId="268"/>
            <ac:picMk id="8" creationId="{FFD8D44B-9A1B-6CCA-F810-48116BDF9DA5}"/>
          </ac:picMkLst>
        </pc:picChg>
        <pc:cxnChg chg="add">
          <ac:chgData name="Pushpraj Bhardwaj" userId="b9ced9343318a164" providerId="LiveId" clId="{8CBE27ED-D48E-4F13-A32F-C633659A209C}" dt="2023-08-20T07:51:49.188" v="2220" actId="11529"/>
          <ac:cxnSpMkLst>
            <pc:docMk/>
            <pc:sldMk cId="3350354277" sldId="268"/>
            <ac:cxnSpMk id="10" creationId="{807F7241-535B-FD6F-72DE-754311F5F18F}"/>
          </ac:cxnSpMkLst>
        </pc:cxnChg>
        <pc:cxnChg chg="del">
          <ac:chgData name="Pushpraj Bhardwaj" userId="b9ced9343318a164" providerId="LiveId" clId="{8CBE27ED-D48E-4F13-A32F-C633659A209C}" dt="2023-08-16T20:16:15.441" v="812" actId="700"/>
          <ac:cxnSpMkLst>
            <pc:docMk/>
            <pc:sldMk cId="3350354277" sldId="268"/>
            <ac:cxnSpMk id="12" creationId="{C8F51B3F-8331-4E4A-AE96-D47B1006EEAD}"/>
          </ac:cxnSpMkLst>
        </pc:cxnChg>
      </pc:sldChg>
      <pc:sldChg chg="addSp delSp modSp mod delDesignElem chgLayout">
        <pc:chgData name="Pushpraj Bhardwaj" userId="b9ced9343318a164" providerId="LiveId" clId="{8CBE27ED-D48E-4F13-A32F-C633659A209C}" dt="2023-08-20T17:45:09.686" v="5582" actId="14861"/>
        <pc:sldMkLst>
          <pc:docMk/>
          <pc:sldMk cId="440495377" sldId="269"/>
        </pc:sldMkLst>
        <pc:spChg chg="del mod ord">
          <ac:chgData name="Pushpraj Bhardwaj" userId="b9ced9343318a164" providerId="LiveId" clId="{8CBE27ED-D48E-4F13-A32F-C633659A209C}" dt="2023-08-20T07:09:59.109" v="2023" actId="478"/>
          <ac:spMkLst>
            <pc:docMk/>
            <pc:sldMk cId="440495377" sldId="269"/>
            <ac:spMk id="2" creationId="{00000000-0000-0000-0000-000000000000}"/>
          </ac:spMkLst>
        </pc:spChg>
        <pc:spChg chg="add del mod">
          <ac:chgData name="Pushpraj Bhardwaj" userId="b9ced9343318a164" providerId="LiveId" clId="{8CBE27ED-D48E-4F13-A32F-C633659A209C}" dt="2023-08-20T07:07:28.369" v="2012"/>
          <ac:spMkLst>
            <pc:docMk/>
            <pc:sldMk cId="440495377" sldId="269"/>
            <ac:spMk id="7" creationId="{E667D3E6-AD7D-749E-27D0-A475AB49934B}"/>
          </ac:spMkLst>
        </pc:spChg>
        <pc:spChg chg="del">
          <ac:chgData name="Pushpraj Bhardwaj" userId="b9ced9343318a164" providerId="LiveId" clId="{8CBE27ED-D48E-4F13-A32F-C633659A209C}" dt="2023-08-19T19:00:19.948" v="1891" actId="700"/>
          <ac:spMkLst>
            <pc:docMk/>
            <pc:sldMk cId="440495377" sldId="269"/>
            <ac:spMk id="10" creationId="{2659FDB4-FCBE-4A89-B46D-43D4FA54464D}"/>
          </ac:spMkLst>
        </pc:spChg>
        <pc:spChg chg="add del mod">
          <ac:chgData name="Pushpraj Bhardwaj" userId="b9ced9343318a164" providerId="LiveId" clId="{8CBE27ED-D48E-4F13-A32F-C633659A209C}" dt="2023-08-20T07:10:04.829" v="2024" actId="478"/>
          <ac:spMkLst>
            <pc:docMk/>
            <pc:sldMk cId="440495377" sldId="269"/>
            <ac:spMk id="10" creationId="{3DE27D91-3383-7B7A-36A6-ECCC720B5E82}"/>
          </ac:spMkLst>
        </pc:spChg>
        <pc:spChg chg="add mod">
          <ac:chgData name="Pushpraj Bhardwaj" userId="b9ced9343318a164" providerId="LiveId" clId="{8CBE27ED-D48E-4F13-A32F-C633659A209C}" dt="2023-08-20T07:56:51.601" v="2237" actId="20577"/>
          <ac:spMkLst>
            <pc:docMk/>
            <pc:sldMk cId="440495377" sldId="269"/>
            <ac:spMk id="11" creationId="{2C31091C-E590-3F40-63F6-B432F19371C8}"/>
          </ac:spMkLst>
        </pc:spChg>
        <pc:spChg chg="add del mod">
          <ac:chgData name="Pushpraj Bhardwaj" userId="b9ced9343318a164" providerId="LiveId" clId="{8CBE27ED-D48E-4F13-A32F-C633659A209C}" dt="2023-08-20T07:17:50.384" v="2067" actId="478"/>
          <ac:spMkLst>
            <pc:docMk/>
            <pc:sldMk cId="440495377" sldId="269"/>
            <ac:spMk id="13" creationId="{55ACC84E-3264-56F0-4526-478E594EA3B6}"/>
          </ac:spMkLst>
        </pc:spChg>
        <pc:spChg chg="add mod">
          <ac:chgData name="Pushpraj Bhardwaj" userId="b9ced9343318a164" providerId="LiveId" clId="{8CBE27ED-D48E-4F13-A32F-C633659A209C}" dt="2023-08-20T17:45:09.686" v="5582" actId="14861"/>
          <ac:spMkLst>
            <pc:docMk/>
            <pc:sldMk cId="440495377" sldId="269"/>
            <ac:spMk id="15" creationId="{63A95BD7-EE19-A5D3-E429-185C7D50E703}"/>
          </ac:spMkLst>
        </pc:spChg>
        <pc:spChg chg="add mod">
          <ac:chgData name="Pushpraj Bhardwaj" userId="b9ced9343318a164" providerId="LiveId" clId="{8CBE27ED-D48E-4F13-A32F-C633659A209C}" dt="2023-08-20T07:22:05.605" v="2083"/>
          <ac:spMkLst>
            <pc:docMk/>
            <pc:sldMk cId="440495377" sldId="269"/>
            <ac:spMk id="16" creationId="{F10CD561-FF28-91C2-4D43-AB2687B49746}"/>
          </ac:spMkLst>
        </pc:spChg>
        <pc:spChg chg="add mod">
          <ac:chgData name="Pushpraj Bhardwaj" userId="b9ced9343318a164" providerId="LiveId" clId="{8CBE27ED-D48E-4F13-A32F-C633659A209C}" dt="2023-08-20T07:22:16.435" v="2084"/>
          <ac:spMkLst>
            <pc:docMk/>
            <pc:sldMk cId="440495377" sldId="269"/>
            <ac:spMk id="17" creationId="{D72BD4E6-1C95-7189-E14B-DEB424D7B401}"/>
          </ac:spMkLst>
        </pc:spChg>
        <pc:spChg chg="add mod">
          <ac:chgData name="Pushpraj Bhardwaj" userId="b9ced9343318a164" providerId="LiveId" clId="{8CBE27ED-D48E-4F13-A32F-C633659A209C}" dt="2023-08-20T07:34:46.605" v="2113" actId="1076"/>
          <ac:spMkLst>
            <pc:docMk/>
            <pc:sldMk cId="440495377" sldId="269"/>
            <ac:spMk id="18" creationId="{4789627F-EA6F-BC40-8BE7-FCD560A3B14A}"/>
          </ac:spMkLst>
        </pc:spChg>
        <pc:spChg chg="add mod">
          <ac:chgData name="Pushpraj Bhardwaj" userId="b9ced9343318a164" providerId="LiveId" clId="{8CBE27ED-D48E-4F13-A32F-C633659A209C}" dt="2023-08-20T07:34:32.849" v="2110" actId="1076"/>
          <ac:spMkLst>
            <pc:docMk/>
            <pc:sldMk cId="440495377" sldId="269"/>
            <ac:spMk id="19" creationId="{3AC4DB9E-6983-478B-4870-D7C9DCB57823}"/>
          </ac:spMkLst>
        </pc:spChg>
        <pc:graphicFrameChg chg="del mod ord">
          <ac:chgData name="Pushpraj Bhardwaj" userId="b9ced9343318a164" providerId="LiveId" clId="{8CBE27ED-D48E-4F13-A32F-C633659A209C}" dt="2023-08-20T07:06:05.323" v="1998" actId="478"/>
          <ac:graphicFrameMkLst>
            <pc:docMk/>
            <pc:sldMk cId="440495377" sldId="269"/>
            <ac:graphicFrameMk id="6" creationId="{26947DCF-BC69-B41B-4B86-9A4B8B309AE6}"/>
          </ac:graphicFrameMkLst>
        </pc:graphicFrameChg>
        <pc:graphicFrameChg chg="add del mod">
          <ac:chgData name="Pushpraj Bhardwaj" userId="b9ced9343318a164" providerId="LiveId" clId="{8CBE27ED-D48E-4F13-A32F-C633659A209C}" dt="2023-08-20T07:16:59.866" v="2061" actId="478"/>
          <ac:graphicFrameMkLst>
            <pc:docMk/>
            <pc:sldMk cId="440495377" sldId="269"/>
            <ac:graphicFrameMk id="8" creationId="{0DE55E51-6C75-07C2-80C7-363F3A5B10F2}"/>
          </ac:graphicFrameMkLst>
        </pc:graphicFrameChg>
        <pc:graphicFrameChg chg="add mod">
          <ac:chgData name="Pushpraj Bhardwaj" userId="b9ced9343318a164" providerId="LiveId" clId="{8CBE27ED-D48E-4F13-A32F-C633659A209C}" dt="2023-08-20T08:56:50.355" v="2511" actId="12269"/>
          <ac:graphicFrameMkLst>
            <pc:docMk/>
            <pc:sldMk cId="440495377" sldId="269"/>
            <ac:graphicFrameMk id="14" creationId="{71F02E21-E3E1-683C-A40E-BCFB7B44D235}"/>
          </ac:graphicFrameMkLst>
        </pc:graphicFrameChg>
        <pc:picChg chg="add mod">
          <ac:chgData name="Pushpraj Bhardwaj" userId="b9ced9343318a164" providerId="LiveId" clId="{8CBE27ED-D48E-4F13-A32F-C633659A209C}" dt="2023-08-20T07:49:26.296" v="2197" actId="1037"/>
          <ac:picMkLst>
            <pc:docMk/>
            <pc:sldMk cId="440495377" sldId="269"/>
            <ac:picMk id="3" creationId="{4B2D36C1-CCCD-CB69-08E2-9D30EDA1EDB2}"/>
          </ac:picMkLst>
        </pc:picChg>
        <pc:picChg chg="add mod">
          <ac:chgData name="Pushpraj Bhardwaj" userId="b9ced9343318a164" providerId="LiveId" clId="{8CBE27ED-D48E-4F13-A32F-C633659A209C}" dt="2023-08-20T06:55:42.673" v="1975"/>
          <ac:picMkLst>
            <pc:docMk/>
            <pc:sldMk cId="440495377" sldId="269"/>
            <ac:picMk id="4" creationId="{7C19E1F5-1078-63B4-02D7-75D3AA5989FC}"/>
          </ac:picMkLst>
        </pc:picChg>
        <pc:cxnChg chg="del">
          <ac:chgData name="Pushpraj Bhardwaj" userId="b9ced9343318a164" providerId="LiveId" clId="{8CBE27ED-D48E-4F13-A32F-C633659A209C}" dt="2023-08-19T19:00:19.948" v="1891" actId="700"/>
          <ac:cxnSpMkLst>
            <pc:docMk/>
            <pc:sldMk cId="440495377" sldId="269"/>
            <ac:cxnSpMk id="12" creationId="{C8F51B3F-8331-4E4A-AE96-D47B1006EEAD}"/>
          </ac:cxnSpMkLst>
        </pc:cxnChg>
      </pc:sldChg>
      <pc:sldChg chg="addSp delSp modSp mod modClrScheme delDesignElem chgLayout">
        <pc:chgData name="Pushpraj Bhardwaj" userId="b9ced9343318a164" providerId="LiveId" clId="{8CBE27ED-D48E-4F13-A32F-C633659A209C}" dt="2023-08-20T12:45:44.624" v="4633" actId="478"/>
        <pc:sldMkLst>
          <pc:docMk/>
          <pc:sldMk cId="2709132862" sldId="270"/>
        </pc:sldMkLst>
        <pc:spChg chg="del mod ord">
          <ac:chgData name="Pushpraj Bhardwaj" userId="b9ced9343318a164" providerId="LiveId" clId="{8CBE27ED-D48E-4F13-A32F-C633659A209C}" dt="2023-08-20T07:57:58.341" v="2240" actId="478"/>
          <ac:spMkLst>
            <pc:docMk/>
            <pc:sldMk cId="2709132862" sldId="270"/>
            <ac:spMk id="2" creationId="{00000000-0000-0000-0000-000000000000}"/>
          </ac:spMkLst>
        </pc:spChg>
        <pc:spChg chg="add del mod">
          <ac:chgData name="Pushpraj Bhardwaj" userId="b9ced9343318a164" providerId="LiveId" clId="{8CBE27ED-D48E-4F13-A32F-C633659A209C}" dt="2023-08-20T12:32:15.669" v="4294"/>
          <ac:spMkLst>
            <pc:docMk/>
            <pc:sldMk cId="2709132862" sldId="270"/>
            <ac:spMk id="2" creationId="{CA2341E4-5433-9105-9AC9-955B43FBCFAA}"/>
          </ac:spMkLst>
        </pc:spChg>
        <pc:spChg chg="add mod">
          <ac:chgData name="Pushpraj Bhardwaj" userId="b9ced9343318a164" providerId="LiveId" clId="{8CBE27ED-D48E-4F13-A32F-C633659A209C}" dt="2023-08-20T07:57:00.021" v="2239" actId="20577"/>
          <ac:spMkLst>
            <pc:docMk/>
            <pc:sldMk cId="2709132862" sldId="270"/>
            <ac:spMk id="3" creationId="{8261856C-493C-8442-78D5-0BF4823D1EC7}"/>
          </ac:spMkLst>
        </pc:spChg>
        <pc:spChg chg="add mod">
          <ac:chgData name="Pushpraj Bhardwaj" userId="b9ced9343318a164" providerId="LiveId" clId="{8CBE27ED-D48E-4F13-A32F-C633659A209C}" dt="2023-08-20T12:43:28.291" v="4616" actId="1076"/>
          <ac:spMkLst>
            <pc:docMk/>
            <pc:sldMk cId="2709132862" sldId="270"/>
            <ac:spMk id="6" creationId="{C5FD195D-645F-9A82-3D56-7E984B6438F0}"/>
          </ac:spMkLst>
        </pc:spChg>
        <pc:spChg chg="add mod">
          <ac:chgData name="Pushpraj Bhardwaj" userId="b9ced9343318a164" providerId="LiveId" clId="{8CBE27ED-D48E-4F13-A32F-C633659A209C}" dt="2023-08-20T12:43:05.167" v="4614" actId="14100"/>
          <ac:spMkLst>
            <pc:docMk/>
            <pc:sldMk cId="2709132862" sldId="270"/>
            <ac:spMk id="7" creationId="{DEABD91E-3241-E347-4E12-0E3ECF28744E}"/>
          </ac:spMkLst>
        </pc:spChg>
        <pc:spChg chg="add mod">
          <ac:chgData name="Pushpraj Bhardwaj" userId="b9ced9343318a164" providerId="LiveId" clId="{8CBE27ED-D48E-4F13-A32F-C633659A209C}" dt="2023-08-20T12:40:29.637" v="4530" actId="1076"/>
          <ac:spMkLst>
            <pc:docMk/>
            <pc:sldMk cId="2709132862" sldId="270"/>
            <ac:spMk id="8" creationId="{9C0B3E65-29FE-B1DE-098A-93C813C88857}"/>
          </ac:spMkLst>
        </pc:spChg>
        <pc:spChg chg="add mod">
          <ac:chgData name="Pushpraj Bhardwaj" userId="b9ced9343318a164" providerId="LiveId" clId="{8CBE27ED-D48E-4F13-A32F-C633659A209C}" dt="2023-08-20T12:38:39.904" v="4480" actId="1076"/>
          <ac:spMkLst>
            <pc:docMk/>
            <pc:sldMk cId="2709132862" sldId="270"/>
            <ac:spMk id="9" creationId="{2AAAD327-8C35-C56B-3597-EA40696F60D5}"/>
          </ac:spMkLst>
        </pc:spChg>
        <pc:spChg chg="add mod">
          <ac:chgData name="Pushpraj Bhardwaj" userId="b9ced9343318a164" providerId="LiveId" clId="{8CBE27ED-D48E-4F13-A32F-C633659A209C}" dt="2023-08-20T12:40:01.841" v="4528" actId="1076"/>
          <ac:spMkLst>
            <pc:docMk/>
            <pc:sldMk cId="2709132862" sldId="270"/>
            <ac:spMk id="10" creationId="{8B6EB706-B2A5-CB8A-8705-16E6FF4873F9}"/>
          </ac:spMkLst>
        </pc:spChg>
        <pc:spChg chg="add mod">
          <ac:chgData name="Pushpraj Bhardwaj" userId="b9ced9343318a164" providerId="LiveId" clId="{8CBE27ED-D48E-4F13-A32F-C633659A209C}" dt="2023-08-20T12:42:31.372" v="4565" actId="688"/>
          <ac:spMkLst>
            <pc:docMk/>
            <pc:sldMk cId="2709132862" sldId="270"/>
            <ac:spMk id="11" creationId="{604A7AC0-31E9-008A-711C-E9F0B9FB2644}"/>
          </ac:spMkLst>
        </pc:spChg>
        <pc:spChg chg="add del mod">
          <ac:chgData name="Pushpraj Bhardwaj" userId="b9ced9343318a164" providerId="LiveId" clId="{8CBE27ED-D48E-4F13-A32F-C633659A209C}" dt="2023-08-20T12:45:41.909" v="4632" actId="478"/>
          <ac:spMkLst>
            <pc:docMk/>
            <pc:sldMk cId="2709132862" sldId="270"/>
            <ac:spMk id="13" creationId="{8174A40C-37A0-1468-AF83-2857C77446C7}"/>
          </ac:spMkLst>
        </pc:spChg>
        <pc:spChg chg="add del mod">
          <ac:chgData name="Pushpraj Bhardwaj" userId="b9ced9343318a164" providerId="LiveId" clId="{8CBE27ED-D48E-4F13-A32F-C633659A209C}" dt="2023-08-20T12:45:44.624" v="4633" actId="478"/>
          <ac:spMkLst>
            <pc:docMk/>
            <pc:sldMk cId="2709132862" sldId="270"/>
            <ac:spMk id="14" creationId="{854971A1-82C4-3365-B03C-E37E70B019F9}"/>
          </ac:spMkLst>
        </pc:spChg>
        <pc:spChg chg="add del mod">
          <ac:chgData name="Pushpraj Bhardwaj" userId="b9ced9343318a164" providerId="LiveId" clId="{8CBE27ED-D48E-4F13-A32F-C633659A209C}" dt="2023-08-20T12:45:37.896" v="4631" actId="478"/>
          <ac:spMkLst>
            <pc:docMk/>
            <pc:sldMk cId="2709132862" sldId="270"/>
            <ac:spMk id="15" creationId="{D146D031-8F0A-47B3-EAFB-74DE42378335}"/>
          </ac:spMkLst>
        </pc:spChg>
        <pc:spChg chg="del">
          <ac:chgData name="Pushpraj Bhardwaj" userId="b9ced9343318a164" providerId="LiveId" clId="{8CBE27ED-D48E-4F13-A32F-C633659A209C}" dt="2023-08-20T07:48:57.197" v="2194" actId="700"/>
          <ac:spMkLst>
            <pc:docMk/>
            <pc:sldMk cId="2709132862" sldId="270"/>
            <ac:spMk id="27" creationId="{2659FDB4-FCBE-4A89-B46D-43D4FA54464D}"/>
          </ac:spMkLst>
        </pc:spChg>
        <pc:graphicFrameChg chg="del mod ord">
          <ac:chgData name="Pushpraj Bhardwaj" userId="b9ced9343318a164" providerId="LiveId" clId="{8CBE27ED-D48E-4F13-A32F-C633659A209C}" dt="2023-08-20T07:58:03.698" v="2241" actId="478"/>
          <ac:graphicFrameMkLst>
            <pc:docMk/>
            <pc:sldMk cId="2709132862" sldId="270"/>
            <ac:graphicFrameMk id="6" creationId="{F58F6521-FB88-37E7-EA2D-BCD8313415A1}"/>
          </ac:graphicFrameMkLst>
        </pc:graphicFrameChg>
        <pc:graphicFrameChg chg="add del mod modGraphic">
          <ac:chgData name="Pushpraj Bhardwaj" userId="b9ced9343318a164" providerId="LiveId" clId="{8CBE27ED-D48E-4F13-A32F-C633659A209C}" dt="2023-08-20T08:52:39.184" v="2461" actId="478"/>
          <ac:graphicFrameMkLst>
            <pc:docMk/>
            <pc:sldMk cId="2709132862" sldId="270"/>
            <ac:graphicFrameMk id="11" creationId="{9C190206-9CD1-F28C-3C78-FEA69E24AB49}"/>
          </ac:graphicFrameMkLst>
        </pc:graphicFrameChg>
        <pc:graphicFrameChg chg="add mod modGraphic">
          <ac:chgData name="Pushpraj Bhardwaj" userId="b9ced9343318a164" providerId="LiveId" clId="{8CBE27ED-D48E-4F13-A32F-C633659A209C}" dt="2023-08-20T09:18:52.560" v="2668" actId="113"/>
          <ac:graphicFrameMkLst>
            <pc:docMk/>
            <pc:sldMk cId="2709132862" sldId="270"/>
            <ac:graphicFrameMk id="12" creationId="{9597EE78-94B8-0245-604A-5409BF6A52C7}"/>
          </ac:graphicFrameMkLst>
        </pc:graphicFrameChg>
        <pc:picChg chg="add mod">
          <ac:chgData name="Pushpraj Bhardwaj" userId="b9ced9343318a164" providerId="LiveId" clId="{8CBE27ED-D48E-4F13-A32F-C633659A209C}" dt="2023-08-20T07:49:31.352" v="2198"/>
          <ac:picMkLst>
            <pc:docMk/>
            <pc:sldMk cId="2709132862" sldId="270"/>
            <ac:picMk id="4" creationId="{FD2E2E09-3E13-CDC4-F8F3-AACEC081B356}"/>
          </ac:picMkLst>
        </pc:picChg>
        <pc:picChg chg="add mod">
          <ac:chgData name="Pushpraj Bhardwaj" userId="b9ced9343318a164" providerId="LiveId" clId="{8CBE27ED-D48E-4F13-A32F-C633659A209C}" dt="2023-08-20T07:49:44.835" v="2199"/>
          <ac:picMkLst>
            <pc:docMk/>
            <pc:sldMk cId="2709132862" sldId="270"/>
            <ac:picMk id="5" creationId="{D394A2A3-2A4A-2D7B-1445-8309E0C5ADAA}"/>
          </ac:picMkLst>
        </pc:picChg>
        <pc:picChg chg="add del mod">
          <ac:chgData name="Pushpraj Bhardwaj" userId="b9ced9343318a164" providerId="LiveId" clId="{8CBE27ED-D48E-4F13-A32F-C633659A209C}" dt="2023-08-20T08:48:12.551" v="2451" actId="478"/>
          <ac:picMkLst>
            <pc:docMk/>
            <pc:sldMk cId="2709132862" sldId="270"/>
            <ac:picMk id="10" creationId="{93DD9BA0-E696-B55F-DEF3-755AD659DEAD}"/>
          </ac:picMkLst>
        </pc:picChg>
        <pc:cxnChg chg="add del mod">
          <ac:chgData name="Pushpraj Bhardwaj" userId="b9ced9343318a164" providerId="LiveId" clId="{8CBE27ED-D48E-4F13-A32F-C633659A209C}" dt="2023-08-20T07:56:26.266" v="2235" actId="478"/>
          <ac:cxnSpMkLst>
            <pc:docMk/>
            <pc:sldMk cId="2709132862" sldId="270"/>
            <ac:cxnSpMk id="8" creationId="{3CA7D079-54D6-D5BB-D9A9-4A03D83B49B1}"/>
          </ac:cxnSpMkLst>
        </pc:cxnChg>
        <pc:cxnChg chg="del">
          <ac:chgData name="Pushpraj Bhardwaj" userId="b9ced9343318a164" providerId="LiveId" clId="{8CBE27ED-D48E-4F13-A32F-C633659A209C}" dt="2023-08-20T07:48:57.197" v="2194" actId="700"/>
          <ac:cxnSpMkLst>
            <pc:docMk/>
            <pc:sldMk cId="2709132862" sldId="270"/>
            <ac:cxnSpMk id="28" creationId="{C8F51B3F-8331-4E4A-AE96-D47B1006EEAD}"/>
          </ac:cxnSpMkLst>
        </pc:cxnChg>
      </pc:sldChg>
      <pc:sldChg chg="addSp delSp modSp mod delDesignElem chgLayout">
        <pc:chgData name="Pushpraj Bhardwaj" userId="b9ced9343318a164" providerId="LiveId" clId="{8CBE27ED-D48E-4F13-A32F-C633659A209C}" dt="2023-08-20T11:06:53.642" v="3923" actId="14861"/>
        <pc:sldMkLst>
          <pc:docMk/>
          <pc:sldMk cId="4025235781" sldId="271"/>
        </pc:sldMkLst>
        <pc:spChg chg="del mod ord">
          <ac:chgData name="Pushpraj Bhardwaj" userId="b9ced9343318a164" providerId="LiveId" clId="{8CBE27ED-D48E-4F13-A32F-C633659A209C}" dt="2023-08-20T09:21:26.267" v="2726" actId="478"/>
          <ac:spMkLst>
            <pc:docMk/>
            <pc:sldMk cId="4025235781" sldId="271"/>
            <ac:spMk id="2" creationId="{00000000-0000-0000-0000-000000000000}"/>
          </ac:spMkLst>
        </pc:spChg>
        <pc:spChg chg="add mod">
          <ac:chgData name="Pushpraj Bhardwaj" userId="b9ced9343318a164" providerId="LiveId" clId="{8CBE27ED-D48E-4F13-A32F-C633659A209C}" dt="2023-08-20T10:42:48.907" v="3578" actId="20577"/>
          <ac:spMkLst>
            <pc:docMk/>
            <pc:sldMk cId="4025235781" sldId="271"/>
            <ac:spMk id="4" creationId="{BC41EA16-71EA-7D54-37B6-3F6CA9305F0F}"/>
          </ac:spMkLst>
        </pc:spChg>
        <pc:spChg chg="add del mod">
          <ac:chgData name="Pushpraj Bhardwaj" userId="b9ced9343318a164" providerId="LiveId" clId="{8CBE27ED-D48E-4F13-A32F-C633659A209C}" dt="2023-08-20T09:21:30.308" v="2727" actId="478"/>
          <ac:spMkLst>
            <pc:docMk/>
            <pc:sldMk cId="4025235781" sldId="271"/>
            <ac:spMk id="7" creationId="{64264918-95B3-D886-5D69-063EF278A6F3}"/>
          </ac:spMkLst>
        </pc:spChg>
        <pc:spChg chg="del">
          <ac:chgData name="Pushpraj Bhardwaj" userId="b9ced9343318a164" providerId="LiveId" clId="{8CBE27ED-D48E-4F13-A32F-C633659A209C}" dt="2023-08-20T09:20:56.432" v="2669" actId="700"/>
          <ac:spMkLst>
            <pc:docMk/>
            <pc:sldMk cId="4025235781" sldId="271"/>
            <ac:spMk id="10" creationId="{2659FDB4-FCBE-4A89-B46D-43D4FA54464D}"/>
          </ac:spMkLst>
        </pc:spChg>
        <pc:spChg chg="add mod">
          <ac:chgData name="Pushpraj Bhardwaj" userId="b9ced9343318a164" providerId="LiveId" clId="{8CBE27ED-D48E-4F13-A32F-C633659A209C}" dt="2023-08-20T09:52:28.788" v="2793" actId="20577"/>
          <ac:spMkLst>
            <pc:docMk/>
            <pc:sldMk cId="4025235781" sldId="271"/>
            <ac:spMk id="11" creationId="{0B8AD38C-308C-19B7-87F6-F7AFBD92439F}"/>
          </ac:spMkLst>
        </pc:spChg>
        <pc:spChg chg="add mod">
          <ac:chgData name="Pushpraj Bhardwaj" userId="b9ced9343318a164" providerId="LiveId" clId="{8CBE27ED-D48E-4F13-A32F-C633659A209C}" dt="2023-08-20T10:55:23.980" v="3796" actId="1076"/>
          <ac:spMkLst>
            <pc:docMk/>
            <pc:sldMk cId="4025235781" sldId="271"/>
            <ac:spMk id="19" creationId="{7D05EA5F-5B27-AEBF-B5F1-C61B51F4B30C}"/>
          </ac:spMkLst>
        </pc:spChg>
        <pc:spChg chg="add mod">
          <ac:chgData name="Pushpraj Bhardwaj" userId="b9ced9343318a164" providerId="LiveId" clId="{8CBE27ED-D48E-4F13-A32F-C633659A209C}" dt="2023-08-20T10:58:57.533" v="3824" actId="1076"/>
          <ac:spMkLst>
            <pc:docMk/>
            <pc:sldMk cId="4025235781" sldId="271"/>
            <ac:spMk id="20" creationId="{4C7563EC-1061-A03A-A04C-911BBC787AD0}"/>
          </ac:spMkLst>
        </pc:spChg>
        <pc:spChg chg="add mod">
          <ac:chgData name="Pushpraj Bhardwaj" userId="b9ced9343318a164" providerId="LiveId" clId="{8CBE27ED-D48E-4F13-A32F-C633659A209C}" dt="2023-08-20T11:06:26.531" v="3920" actId="14861"/>
          <ac:spMkLst>
            <pc:docMk/>
            <pc:sldMk cId="4025235781" sldId="271"/>
            <ac:spMk id="30" creationId="{AB381D99-4471-C6F1-E3C1-DBADA584441B}"/>
          </ac:spMkLst>
        </pc:spChg>
        <pc:spChg chg="add mod">
          <ac:chgData name="Pushpraj Bhardwaj" userId="b9ced9343318a164" providerId="LiveId" clId="{8CBE27ED-D48E-4F13-A32F-C633659A209C}" dt="2023-08-20T11:06:32.716" v="3921" actId="14861"/>
          <ac:spMkLst>
            <pc:docMk/>
            <pc:sldMk cId="4025235781" sldId="271"/>
            <ac:spMk id="31" creationId="{49F0ADA1-0995-51B2-6E63-9CFB767014B5}"/>
          </ac:spMkLst>
        </pc:spChg>
        <pc:spChg chg="add mod">
          <ac:chgData name="Pushpraj Bhardwaj" userId="b9ced9343318a164" providerId="LiveId" clId="{8CBE27ED-D48E-4F13-A32F-C633659A209C}" dt="2023-08-20T11:06:37.781" v="3922" actId="14861"/>
          <ac:spMkLst>
            <pc:docMk/>
            <pc:sldMk cId="4025235781" sldId="271"/>
            <ac:spMk id="32" creationId="{8F38B4E9-ECA4-4B0E-BFB7-F48B3035F111}"/>
          </ac:spMkLst>
        </pc:spChg>
        <pc:spChg chg="add mod">
          <ac:chgData name="Pushpraj Bhardwaj" userId="b9ced9343318a164" providerId="LiveId" clId="{8CBE27ED-D48E-4F13-A32F-C633659A209C}" dt="2023-08-20T11:05:17.236" v="3916" actId="14861"/>
          <ac:spMkLst>
            <pc:docMk/>
            <pc:sldMk cId="4025235781" sldId="271"/>
            <ac:spMk id="35" creationId="{3BE64D91-5FF4-70FC-5F34-84FC5A16A4ED}"/>
          </ac:spMkLst>
        </pc:spChg>
        <pc:spChg chg="add mod">
          <ac:chgData name="Pushpraj Bhardwaj" userId="b9ced9343318a164" providerId="LiveId" clId="{8CBE27ED-D48E-4F13-A32F-C633659A209C}" dt="2023-08-20T11:06:53.642" v="3923" actId="14861"/>
          <ac:spMkLst>
            <pc:docMk/>
            <pc:sldMk cId="4025235781" sldId="271"/>
            <ac:spMk id="41" creationId="{5E4F4117-8CA8-558A-8982-70389682F2EE}"/>
          </ac:spMkLst>
        </pc:spChg>
        <pc:graphicFrameChg chg="del mod ord">
          <ac:chgData name="Pushpraj Bhardwaj" userId="b9ced9343318a164" providerId="LiveId" clId="{8CBE27ED-D48E-4F13-A32F-C633659A209C}" dt="2023-08-20T09:21:05.012" v="2670" actId="478"/>
          <ac:graphicFrameMkLst>
            <pc:docMk/>
            <pc:sldMk cId="4025235781" sldId="271"/>
            <ac:graphicFrameMk id="6" creationId="{B9B472C0-C643-23DD-5EE2-E9A784A1D45F}"/>
          </ac:graphicFrameMkLst>
        </pc:graphicFrameChg>
        <pc:picChg chg="add mod">
          <ac:chgData name="Pushpraj Bhardwaj" userId="b9ced9343318a164" providerId="LiveId" clId="{8CBE27ED-D48E-4F13-A32F-C633659A209C}" dt="2023-08-20T09:23:10.712" v="2731"/>
          <ac:picMkLst>
            <pc:docMk/>
            <pc:sldMk cId="4025235781" sldId="271"/>
            <ac:picMk id="8" creationId="{49219FB4-918C-4F4B-1807-64FEEA097614}"/>
          </ac:picMkLst>
        </pc:picChg>
        <pc:picChg chg="add mod">
          <ac:chgData name="Pushpraj Bhardwaj" userId="b9ced9343318a164" providerId="LiveId" clId="{8CBE27ED-D48E-4F13-A32F-C633659A209C}" dt="2023-08-20T09:23:22.279" v="2733"/>
          <ac:picMkLst>
            <pc:docMk/>
            <pc:sldMk cId="4025235781" sldId="271"/>
            <ac:picMk id="9" creationId="{D6DB3CEE-98D2-C277-ED25-DE769174A83E}"/>
          </ac:picMkLst>
        </pc:picChg>
        <pc:picChg chg="add del mod">
          <ac:chgData name="Pushpraj Bhardwaj" userId="b9ced9343318a164" providerId="LiveId" clId="{8CBE27ED-D48E-4F13-A32F-C633659A209C}" dt="2023-08-20T10:17:56.601" v="3201" actId="478"/>
          <ac:picMkLst>
            <pc:docMk/>
            <pc:sldMk cId="4025235781" sldId="271"/>
            <ac:picMk id="14" creationId="{0F451810-E93C-6428-FDDF-8F411057EC38}"/>
          </ac:picMkLst>
        </pc:picChg>
        <pc:picChg chg="add mod">
          <ac:chgData name="Pushpraj Bhardwaj" userId="b9ced9343318a164" providerId="LiveId" clId="{8CBE27ED-D48E-4F13-A32F-C633659A209C}" dt="2023-08-20T10:55:06.659" v="3792" actId="1076"/>
          <ac:picMkLst>
            <pc:docMk/>
            <pc:sldMk cId="4025235781" sldId="271"/>
            <ac:picMk id="16" creationId="{B82BF7C5-5B49-E9D0-876B-0C7D88CA9DD3}"/>
          </ac:picMkLst>
        </pc:picChg>
        <pc:picChg chg="add mod">
          <ac:chgData name="Pushpraj Bhardwaj" userId="b9ced9343318a164" providerId="LiveId" clId="{8CBE27ED-D48E-4F13-A32F-C633659A209C}" dt="2023-08-20T10:58:39.033" v="3822" actId="1076"/>
          <ac:picMkLst>
            <pc:docMk/>
            <pc:sldMk cId="4025235781" sldId="271"/>
            <ac:picMk id="18" creationId="{8F102875-CD3E-AF12-3842-63ACC1BBB33C}"/>
          </ac:picMkLst>
        </pc:picChg>
        <pc:cxnChg chg="del">
          <ac:chgData name="Pushpraj Bhardwaj" userId="b9ced9343318a164" providerId="LiveId" clId="{8CBE27ED-D48E-4F13-A32F-C633659A209C}" dt="2023-08-20T09:20:56.432" v="2669" actId="700"/>
          <ac:cxnSpMkLst>
            <pc:docMk/>
            <pc:sldMk cId="4025235781" sldId="271"/>
            <ac:cxnSpMk id="12" creationId="{C8F51B3F-8331-4E4A-AE96-D47B1006EEAD}"/>
          </ac:cxnSpMkLst>
        </pc:cxnChg>
        <pc:cxnChg chg="add mod">
          <ac:chgData name="Pushpraj Bhardwaj" userId="b9ced9343318a164" providerId="LiveId" clId="{8CBE27ED-D48E-4F13-A32F-C633659A209C}" dt="2023-08-20T10:55:11.564" v="3793" actId="1076"/>
          <ac:cxnSpMkLst>
            <pc:docMk/>
            <pc:sldMk cId="4025235781" sldId="271"/>
            <ac:cxnSpMk id="22" creationId="{22F32A45-0A5A-762B-746C-DA0316486C8E}"/>
          </ac:cxnSpMkLst>
        </pc:cxnChg>
        <pc:cxnChg chg="add mod">
          <ac:chgData name="Pushpraj Bhardwaj" userId="b9ced9343318a164" providerId="LiveId" clId="{8CBE27ED-D48E-4F13-A32F-C633659A209C}" dt="2023-08-20T10:55:37.011" v="3799" actId="1076"/>
          <ac:cxnSpMkLst>
            <pc:docMk/>
            <pc:sldMk cId="4025235781" sldId="271"/>
            <ac:cxnSpMk id="26" creationId="{D9E6711F-52B8-CC29-F2D8-C57B60A61ED6}"/>
          </ac:cxnSpMkLst>
        </pc:cxnChg>
        <pc:cxnChg chg="add mod">
          <ac:chgData name="Pushpraj Bhardwaj" userId="b9ced9343318a164" providerId="LiveId" clId="{8CBE27ED-D48E-4F13-A32F-C633659A209C}" dt="2023-08-20T10:55:55.252" v="3802" actId="14100"/>
          <ac:cxnSpMkLst>
            <pc:docMk/>
            <pc:sldMk cId="4025235781" sldId="271"/>
            <ac:cxnSpMk id="27" creationId="{BB691A1E-2154-DA1B-6363-BC3519487E14}"/>
          </ac:cxnSpMkLst>
        </pc:cxnChg>
        <pc:cxnChg chg="add mod">
          <ac:chgData name="Pushpraj Bhardwaj" userId="b9ced9343318a164" providerId="LiveId" clId="{8CBE27ED-D48E-4F13-A32F-C633659A209C}" dt="2023-08-20T10:59:58.721" v="3832" actId="14100"/>
          <ac:cxnSpMkLst>
            <pc:docMk/>
            <pc:sldMk cId="4025235781" sldId="271"/>
            <ac:cxnSpMk id="36" creationId="{9F447499-8EAF-9811-3DE0-1BE7497C4837}"/>
          </ac:cxnSpMkLst>
        </pc:cxnChg>
      </pc:sldChg>
      <pc:sldChg chg="addSp delSp modSp mod delDesignElem chgLayout">
        <pc:chgData name="Pushpraj Bhardwaj" userId="b9ced9343318a164" providerId="LiveId" clId="{8CBE27ED-D48E-4F13-A32F-C633659A209C}" dt="2023-08-20T11:16:00.741" v="4110" actId="9405"/>
        <pc:sldMkLst>
          <pc:docMk/>
          <pc:sldMk cId="3744799804" sldId="272"/>
        </pc:sldMkLst>
        <pc:spChg chg="del mod ord">
          <ac:chgData name="Pushpraj Bhardwaj" userId="b9ced9343318a164" providerId="LiveId" clId="{8CBE27ED-D48E-4F13-A32F-C633659A209C}" dt="2023-08-20T09:22:22.522" v="2729" actId="478"/>
          <ac:spMkLst>
            <pc:docMk/>
            <pc:sldMk cId="3744799804" sldId="272"/>
            <ac:spMk id="2" creationId="{00000000-0000-0000-0000-000000000000}"/>
          </ac:spMkLst>
        </pc:spChg>
        <pc:spChg chg="add del mod">
          <ac:chgData name="Pushpraj Bhardwaj" userId="b9ced9343318a164" providerId="LiveId" clId="{8CBE27ED-D48E-4F13-A32F-C633659A209C}" dt="2023-08-20T09:22:25.512" v="2730" actId="478"/>
          <ac:spMkLst>
            <pc:docMk/>
            <pc:sldMk cId="3744799804" sldId="272"/>
            <ac:spMk id="4" creationId="{1B938749-D350-3ABF-2601-8A70281EFDBD}"/>
          </ac:spMkLst>
        </pc:spChg>
        <pc:spChg chg="add mod">
          <ac:chgData name="Pushpraj Bhardwaj" userId="b9ced9343318a164" providerId="LiveId" clId="{8CBE27ED-D48E-4F13-A32F-C633659A209C}" dt="2023-08-20T10:54:57.339" v="3791" actId="21"/>
          <ac:spMkLst>
            <pc:docMk/>
            <pc:sldMk cId="3744799804" sldId="272"/>
            <ac:spMk id="9" creationId="{ABA4F665-1314-C28E-D01D-A4A9C6DD2DDB}"/>
          </ac:spMkLst>
        </pc:spChg>
        <pc:spChg chg="del">
          <ac:chgData name="Pushpraj Bhardwaj" userId="b9ced9343318a164" providerId="LiveId" clId="{8CBE27ED-D48E-4F13-A32F-C633659A209C}" dt="2023-08-20T09:22:16.681" v="2728" actId="700"/>
          <ac:spMkLst>
            <pc:docMk/>
            <pc:sldMk cId="3744799804" sldId="272"/>
            <ac:spMk id="10" creationId="{2659FDB4-FCBE-4A89-B46D-43D4FA54464D}"/>
          </ac:spMkLst>
        </pc:spChg>
        <pc:spChg chg="add del mod">
          <ac:chgData name="Pushpraj Bhardwaj" userId="b9ced9343318a164" providerId="LiveId" clId="{8CBE27ED-D48E-4F13-A32F-C633659A209C}" dt="2023-08-20T11:12:03.583" v="3994" actId="478"/>
          <ac:spMkLst>
            <pc:docMk/>
            <pc:sldMk cId="3744799804" sldId="272"/>
            <ac:spMk id="16" creationId="{5D459A5E-0FE0-0490-A299-3F412C38D2D7}"/>
          </ac:spMkLst>
        </pc:spChg>
        <pc:spChg chg="add del mod">
          <ac:chgData name="Pushpraj Bhardwaj" userId="b9ced9343318a164" providerId="LiveId" clId="{8CBE27ED-D48E-4F13-A32F-C633659A209C}" dt="2023-08-20T11:12:24.045" v="4023"/>
          <ac:spMkLst>
            <pc:docMk/>
            <pc:sldMk cId="3744799804" sldId="272"/>
            <ac:spMk id="17" creationId="{DA4D6FDC-1E7B-FF7E-1888-C105F3CED4A4}"/>
          </ac:spMkLst>
        </pc:spChg>
        <pc:spChg chg="add mod">
          <ac:chgData name="Pushpraj Bhardwaj" userId="b9ced9343318a164" providerId="LiveId" clId="{8CBE27ED-D48E-4F13-A32F-C633659A209C}" dt="2023-08-20T11:12:42.374" v="4093" actId="20577"/>
          <ac:spMkLst>
            <pc:docMk/>
            <pc:sldMk cId="3744799804" sldId="272"/>
            <ac:spMk id="18" creationId="{A10CC92E-AD5B-E803-27C0-D638E31ACDC6}"/>
          </ac:spMkLst>
        </pc:spChg>
        <pc:graphicFrameChg chg="del mod ord">
          <ac:chgData name="Pushpraj Bhardwaj" userId="b9ced9343318a164" providerId="LiveId" clId="{8CBE27ED-D48E-4F13-A32F-C633659A209C}" dt="2023-08-20T10:44:48.009" v="3579" actId="478"/>
          <ac:graphicFrameMkLst>
            <pc:docMk/>
            <pc:sldMk cId="3744799804" sldId="272"/>
            <ac:graphicFrameMk id="6" creationId="{8C1C7B4D-134D-093B-6069-27ED8452FE5E}"/>
          </ac:graphicFrameMkLst>
        </pc:graphicFrameChg>
        <pc:picChg chg="add mod">
          <ac:chgData name="Pushpraj Bhardwaj" userId="b9ced9343318a164" providerId="LiveId" clId="{8CBE27ED-D48E-4F13-A32F-C633659A209C}" dt="2023-08-20T09:23:13.766" v="2732"/>
          <ac:picMkLst>
            <pc:docMk/>
            <pc:sldMk cId="3744799804" sldId="272"/>
            <ac:picMk id="5" creationId="{3672B4F6-2E3E-8F55-8BAC-5369A2445057}"/>
          </ac:picMkLst>
        </pc:picChg>
        <pc:picChg chg="add mod">
          <ac:chgData name="Pushpraj Bhardwaj" userId="b9ced9343318a164" providerId="LiveId" clId="{8CBE27ED-D48E-4F13-A32F-C633659A209C}" dt="2023-08-20T09:23:24.992" v="2734"/>
          <ac:picMkLst>
            <pc:docMk/>
            <pc:sldMk cId="3744799804" sldId="272"/>
            <ac:picMk id="7" creationId="{7C5D15FC-6115-AADA-6820-D08A850AC743}"/>
          </ac:picMkLst>
        </pc:picChg>
        <pc:picChg chg="add del mod">
          <ac:chgData name="Pushpraj Bhardwaj" userId="b9ced9343318a164" providerId="LiveId" clId="{8CBE27ED-D48E-4F13-A32F-C633659A209C}" dt="2023-08-20T11:07:16.849" v="3927" actId="478"/>
          <ac:picMkLst>
            <pc:docMk/>
            <pc:sldMk cId="3744799804" sldId="272"/>
            <ac:picMk id="13" creationId="{5083B776-C3D6-A292-2C31-D809BED7E609}"/>
          </ac:picMkLst>
        </pc:picChg>
        <pc:picChg chg="add mod">
          <ac:chgData name="Pushpraj Bhardwaj" userId="b9ced9343318a164" providerId="LiveId" clId="{8CBE27ED-D48E-4F13-A32F-C633659A209C}" dt="2023-08-20T11:09:34.135" v="3937" actId="1076"/>
          <ac:picMkLst>
            <pc:docMk/>
            <pc:sldMk cId="3744799804" sldId="272"/>
            <ac:picMk id="15" creationId="{2B5181B3-223E-B0EF-38A6-87CC44F0FAE0}"/>
          </ac:picMkLst>
        </pc:picChg>
        <pc:inkChg chg="add del">
          <ac:chgData name="Pushpraj Bhardwaj" userId="b9ced9343318a164" providerId="LiveId" clId="{8CBE27ED-D48E-4F13-A32F-C633659A209C}" dt="2023-08-20T11:14:18.236" v="4095" actId="9405"/>
          <ac:inkMkLst>
            <pc:docMk/>
            <pc:sldMk cId="3744799804" sldId="272"/>
            <ac:inkMk id="19" creationId="{A401DA26-034E-1349-E689-4D9BAB3355FD}"/>
          </ac:inkMkLst>
        </pc:inkChg>
        <pc:inkChg chg="add del">
          <ac:chgData name="Pushpraj Bhardwaj" userId="b9ced9343318a164" providerId="LiveId" clId="{8CBE27ED-D48E-4F13-A32F-C633659A209C}" dt="2023-08-20T11:14:31.362" v="4097" actId="9405"/>
          <ac:inkMkLst>
            <pc:docMk/>
            <pc:sldMk cId="3744799804" sldId="272"/>
            <ac:inkMk id="20" creationId="{0125265F-9349-9F36-7A3C-F40A77C24CB4}"/>
          </ac:inkMkLst>
        </pc:inkChg>
        <pc:inkChg chg="add">
          <ac:chgData name="Pushpraj Bhardwaj" userId="b9ced9343318a164" providerId="LiveId" clId="{8CBE27ED-D48E-4F13-A32F-C633659A209C}" dt="2023-08-20T11:14:38.483" v="4098" actId="9405"/>
          <ac:inkMkLst>
            <pc:docMk/>
            <pc:sldMk cId="3744799804" sldId="272"/>
            <ac:inkMk id="21" creationId="{4D28992D-8B9E-8B04-B6A3-EF2A5FB129D0}"/>
          </ac:inkMkLst>
        </pc:inkChg>
        <pc:inkChg chg="add">
          <ac:chgData name="Pushpraj Bhardwaj" userId="b9ced9343318a164" providerId="LiveId" clId="{8CBE27ED-D48E-4F13-A32F-C633659A209C}" dt="2023-08-20T11:14:47.688" v="4099" actId="9405"/>
          <ac:inkMkLst>
            <pc:docMk/>
            <pc:sldMk cId="3744799804" sldId="272"/>
            <ac:inkMk id="22" creationId="{F174B359-FF99-39E2-C2D4-B00E74B8934C}"/>
          </ac:inkMkLst>
        </pc:inkChg>
        <pc:inkChg chg="add del">
          <ac:chgData name="Pushpraj Bhardwaj" userId="b9ced9343318a164" providerId="LiveId" clId="{8CBE27ED-D48E-4F13-A32F-C633659A209C}" dt="2023-08-20T11:15:08.248" v="4103" actId="9405"/>
          <ac:inkMkLst>
            <pc:docMk/>
            <pc:sldMk cId="3744799804" sldId="272"/>
            <ac:inkMk id="23" creationId="{EBB7DC51-CB4F-D7EB-A2C4-1648DDD6BCF4}"/>
          </ac:inkMkLst>
        </pc:inkChg>
        <pc:inkChg chg="add del">
          <ac:chgData name="Pushpraj Bhardwaj" userId="b9ced9343318a164" providerId="LiveId" clId="{8CBE27ED-D48E-4F13-A32F-C633659A209C}" dt="2023-08-20T11:15:07.790" v="4102" actId="9405"/>
          <ac:inkMkLst>
            <pc:docMk/>
            <pc:sldMk cId="3744799804" sldId="272"/>
            <ac:inkMk id="24" creationId="{7D394DB7-68B8-5FDF-E52E-D535E53F9969}"/>
          </ac:inkMkLst>
        </pc:inkChg>
        <pc:inkChg chg="add">
          <ac:chgData name="Pushpraj Bhardwaj" userId="b9ced9343318a164" providerId="LiveId" clId="{8CBE27ED-D48E-4F13-A32F-C633659A209C}" dt="2023-08-20T11:15:16.579" v="4104" actId="9405"/>
          <ac:inkMkLst>
            <pc:docMk/>
            <pc:sldMk cId="3744799804" sldId="272"/>
            <ac:inkMk id="25" creationId="{2ED6521D-9D69-833D-D93A-0089A388508A}"/>
          </ac:inkMkLst>
        </pc:inkChg>
        <pc:inkChg chg="add">
          <ac:chgData name="Pushpraj Bhardwaj" userId="b9ced9343318a164" providerId="LiveId" clId="{8CBE27ED-D48E-4F13-A32F-C633659A209C}" dt="2023-08-20T11:15:22.039" v="4105" actId="9405"/>
          <ac:inkMkLst>
            <pc:docMk/>
            <pc:sldMk cId="3744799804" sldId="272"/>
            <ac:inkMk id="26" creationId="{DE539065-9CA0-C0FF-5B11-F7792CC09BC7}"/>
          </ac:inkMkLst>
        </pc:inkChg>
        <pc:inkChg chg="add del">
          <ac:chgData name="Pushpraj Bhardwaj" userId="b9ced9343318a164" providerId="LiveId" clId="{8CBE27ED-D48E-4F13-A32F-C633659A209C}" dt="2023-08-20T11:15:51.001" v="4107" actId="9405"/>
          <ac:inkMkLst>
            <pc:docMk/>
            <pc:sldMk cId="3744799804" sldId="272"/>
            <ac:inkMk id="27" creationId="{4A9AB4A6-C22C-9329-E9E6-6713FE5CD8B4}"/>
          </ac:inkMkLst>
        </pc:inkChg>
        <pc:inkChg chg="add del">
          <ac:chgData name="Pushpraj Bhardwaj" userId="b9ced9343318a164" providerId="LiveId" clId="{8CBE27ED-D48E-4F13-A32F-C633659A209C}" dt="2023-08-20T11:15:57.805" v="4109" actId="9405"/>
          <ac:inkMkLst>
            <pc:docMk/>
            <pc:sldMk cId="3744799804" sldId="272"/>
            <ac:inkMk id="28" creationId="{046EC5F1-D58B-9C23-757F-407D5CE859C2}"/>
          </ac:inkMkLst>
        </pc:inkChg>
        <pc:inkChg chg="add">
          <ac:chgData name="Pushpraj Bhardwaj" userId="b9ced9343318a164" providerId="LiveId" clId="{8CBE27ED-D48E-4F13-A32F-C633659A209C}" dt="2023-08-20T11:16:00.741" v="4110" actId="9405"/>
          <ac:inkMkLst>
            <pc:docMk/>
            <pc:sldMk cId="3744799804" sldId="272"/>
            <ac:inkMk id="29" creationId="{112D9496-992B-A283-2765-F9BC883F865D}"/>
          </ac:inkMkLst>
        </pc:inkChg>
        <pc:cxnChg chg="del">
          <ac:chgData name="Pushpraj Bhardwaj" userId="b9ced9343318a164" providerId="LiveId" clId="{8CBE27ED-D48E-4F13-A32F-C633659A209C}" dt="2023-08-20T09:22:16.681" v="2728" actId="700"/>
          <ac:cxnSpMkLst>
            <pc:docMk/>
            <pc:sldMk cId="3744799804" sldId="272"/>
            <ac:cxnSpMk id="12" creationId="{C8F51B3F-8331-4E4A-AE96-D47B1006EEAD}"/>
          </ac:cxnSpMkLst>
        </pc:cxnChg>
      </pc:sldChg>
      <pc:sldChg chg="addSp delSp modSp mod delDesignElem chgLayout">
        <pc:chgData name="Pushpraj Bhardwaj" userId="b9ced9343318a164" providerId="LiveId" clId="{8CBE27ED-D48E-4F13-A32F-C633659A209C}" dt="2023-08-20T18:13:21.572" v="6277"/>
        <pc:sldMkLst>
          <pc:docMk/>
          <pc:sldMk cId="722714444" sldId="273"/>
        </pc:sldMkLst>
        <pc:spChg chg="del mod ord">
          <ac:chgData name="Pushpraj Bhardwaj" userId="b9ced9343318a164" providerId="LiveId" clId="{8CBE27ED-D48E-4F13-A32F-C633659A209C}" dt="2023-08-20T11:23:45.749" v="4112" actId="478"/>
          <ac:spMkLst>
            <pc:docMk/>
            <pc:sldMk cId="722714444" sldId="273"/>
            <ac:spMk id="2" creationId="{00000000-0000-0000-0000-000000000000}"/>
          </ac:spMkLst>
        </pc:spChg>
        <pc:spChg chg="add del mod">
          <ac:chgData name="Pushpraj Bhardwaj" userId="b9ced9343318a164" providerId="LiveId" clId="{8CBE27ED-D48E-4F13-A32F-C633659A209C}" dt="2023-08-20T11:23:49.155" v="4113" actId="478"/>
          <ac:spMkLst>
            <pc:docMk/>
            <pc:sldMk cId="722714444" sldId="273"/>
            <ac:spMk id="4" creationId="{3BED4D82-8FF3-B655-2862-597C468826EC}"/>
          </ac:spMkLst>
        </pc:spChg>
        <pc:spChg chg="add mod">
          <ac:chgData name="Pushpraj Bhardwaj" userId="b9ced9343318a164" providerId="LiveId" clId="{8CBE27ED-D48E-4F13-A32F-C633659A209C}" dt="2023-08-20T11:26:13.472" v="4192" actId="27636"/>
          <ac:spMkLst>
            <pc:docMk/>
            <pc:sldMk cId="722714444" sldId="273"/>
            <ac:spMk id="5" creationId="{046F4722-BB35-4A3F-7550-94931DA1F98D}"/>
          </ac:spMkLst>
        </pc:spChg>
        <pc:spChg chg="add mod">
          <ac:chgData name="Pushpraj Bhardwaj" userId="b9ced9343318a164" providerId="LiveId" clId="{8CBE27ED-D48E-4F13-A32F-C633659A209C}" dt="2023-08-20T14:19:49.768" v="5288" actId="14100"/>
          <ac:spMkLst>
            <pc:docMk/>
            <pc:sldMk cId="722714444" sldId="273"/>
            <ac:spMk id="6" creationId="{BBCB4B4B-ECD2-3EEC-8CDF-D01BFE476981}"/>
          </ac:spMkLst>
        </pc:spChg>
        <pc:spChg chg="add mod">
          <ac:chgData name="Pushpraj Bhardwaj" userId="b9ced9343318a164" providerId="LiveId" clId="{8CBE27ED-D48E-4F13-A32F-C633659A209C}" dt="2023-08-20T14:19:42.955" v="5287" actId="14100"/>
          <ac:spMkLst>
            <pc:docMk/>
            <pc:sldMk cId="722714444" sldId="273"/>
            <ac:spMk id="9" creationId="{B14BF69E-4BBD-1C9C-E9AB-88B542DCE9FD}"/>
          </ac:spMkLst>
        </pc:spChg>
        <pc:spChg chg="del">
          <ac:chgData name="Pushpraj Bhardwaj" userId="b9ced9343318a164" providerId="LiveId" clId="{8CBE27ED-D48E-4F13-A32F-C633659A209C}" dt="2023-08-20T11:21:44.203" v="4111" actId="700"/>
          <ac:spMkLst>
            <pc:docMk/>
            <pc:sldMk cId="722714444" sldId="273"/>
            <ac:spMk id="10" creationId="{2659FDB4-FCBE-4A89-B46D-43D4FA54464D}"/>
          </ac:spMkLst>
        </pc:spChg>
        <pc:spChg chg="add del mod">
          <ac:chgData name="Pushpraj Bhardwaj" userId="b9ced9343318a164" providerId="LiveId" clId="{8CBE27ED-D48E-4F13-A32F-C633659A209C}" dt="2023-08-20T13:42:44.789" v="4879" actId="21"/>
          <ac:spMkLst>
            <pc:docMk/>
            <pc:sldMk cId="722714444" sldId="273"/>
            <ac:spMk id="10" creationId="{43247B84-4CDC-8DB5-52D0-4FD21CE4BC1C}"/>
          </ac:spMkLst>
        </pc:spChg>
        <pc:spChg chg="add del mod">
          <ac:chgData name="Pushpraj Bhardwaj" userId="b9ced9343318a164" providerId="LiveId" clId="{8CBE27ED-D48E-4F13-A32F-C633659A209C}" dt="2023-08-20T13:03:24.760" v="4634"/>
          <ac:spMkLst>
            <pc:docMk/>
            <pc:sldMk cId="722714444" sldId="273"/>
            <ac:spMk id="11" creationId="{73E92B89-755E-BC51-7240-F31EB29E5198}"/>
          </ac:spMkLst>
        </pc:spChg>
        <pc:spChg chg="add del mod">
          <ac:chgData name="Pushpraj Bhardwaj" userId="b9ced9343318a164" providerId="LiveId" clId="{8CBE27ED-D48E-4F13-A32F-C633659A209C}" dt="2023-08-20T13:42:58.516" v="4882" actId="478"/>
          <ac:spMkLst>
            <pc:docMk/>
            <pc:sldMk cId="722714444" sldId="273"/>
            <ac:spMk id="16" creationId="{EDB66B75-32DE-B4B2-9810-FE0069726AFB}"/>
          </ac:spMkLst>
        </pc:spChg>
        <pc:spChg chg="add mod">
          <ac:chgData name="Pushpraj Bhardwaj" userId="b9ced9343318a164" providerId="LiveId" clId="{8CBE27ED-D48E-4F13-A32F-C633659A209C}" dt="2023-08-20T17:55:49.884" v="5866" actId="123"/>
          <ac:spMkLst>
            <pc:docMk/>
            <pc:sldMk cId="722714444" sldId="273"/>
            <ac:spMk id="21" creationId="{C6390B72-622A-8E8B-1EFB-CE8824685866}"/>
          </ac:spMkLst>
        </pc:spChg>
        <pc:spChg chg="add mod">
          <ac:chgData name="Pushpraj Bhardwaj" userId="b9ced9343318a164" providerId="LiveId" clId="{8CBE27ED-D48E-4F13-A32F-C633659A209C}" dt="2023-08-20T14:05:36.034" v="5090" actId="207"/>
          <ac:spMkLst>
            <pc:docMk/>
            <pc:sldMk cId="722714444" sldId="273"/>
            <ac:spMk id="22" creationId="{0711566E-7FEE-83E9-0087-6BCC9C691160}"/>
          </ac:spMkLst>
        </pc:spChg>
        <pc:graphicFrameChg chg="del mod ord">
          <ac:chgData name="Pushpraj Bhardwaj" userId="b9ced9343318a164" providerId="LiveId" clId="{8CBE27ED-D48E-4F13-A32F-C633659A209C}" dt="2023-08-20T11:27:36.445" v="4197" actId="478"/>
          <ac:graphicFrameMkLst>
            <pc:docMk/>
            <pc:sldMk cId="722714444" sldId="273"/>
            <ac:graphicFrameMk id="6" creationId="{1769666C-BCE5-F941-44DB-337D175C5BFC}"/>
          </ac:graphicFrameMkLst>
        </pc:graphicFrameChg>
        <pc:graphicFrameChg chg="add del mod modGraphic">
          <ac:chgData name="Pushpraj Bhardwaj" userId="b9ced9343318a164" providerId="LiveId" clId="{8CBE27ED-D48E-4F13-A32F-C633659A209C}" dt="2023-08-20T13:44:35.060" v="4893" actId="478"/>
          <ac:graphicFrameMkLst>
            <pc:docMk/>
            <pc:sldMk cId="722714444" sldId="273"/>
            <ac:graphicFrameMk id="17" creationId="{8A73D035-76F2-F9CE-EEC2-B7837E886408}"/>
          </ac:graphicFrameMkLst>
        </pc:graphicFrameChg>
        <pc:graphicFrameChg chg="add mod modGraphic">
          <ac:chgData name="Pushpraj Bhardwaj" userId="b9ced9343318a164" providerId="LiveId" clId="{8CBE27ED-D48E-4F13-A32F-C633659A209C}" dt="2023-08-20T14:40:56.462" v="5519" actId="12385"/>
          <ac:graphicFrameMkLst>
            <pc:docMk/>
            <pc:sldMk cId="722714444" sldId="273"/>
            <ac:graphicFrameMk id="18" creationId="{A88FEBF1-75BB-3110-EB2F-04DDD9308E94}"/>
          </ac:graphicFrameMkLst>
        </pc:graphicFrameChg>
        <pc:graphicFrameChg chg="add mod modGraphic">
          <ac:chgData name="Pushpraj Bhardwaj" userId="b9ced9343318a164" providerId="LiveId" clId="{8CBE27ED-D48E-4F13-A32F-C633659A209C}" dt="2023-08-20T14:36:40.749" v="5490" actId="12385"/>
          <ac:graphicFrameMkLst>
            <pc:docMk/>
            <pc:sldMk cId="722714444" sldId="273"/>
            <ac:graphicFrameMk id="19" creationId="{1DCD5838-3067-D2A6-01ED-473EF0E86085}"/>
          </ac:graphicFrameMkLst>
        </pc:graphicFrameChg>
        <pc:graphicFrameChg chg="add mod modGraphic">
          <ac:chgData name="Pushpraj Bhardwaj" userId="b9ced9343318a164" providerId="LiveId" clId="{8CBE27ED-D48E-4F13-A32F-C633659A209C}" dt="2023-08-20T14:38:38.531" v="5513" actId="207"/>
          <ac:graphicFrameMkLst>
            <pc:docMk/>
            <pc:sldMk cId="722714444" sldId="273"/>
            <ac:graphicFrameMk id="20" creationId="{5B63D49F-1A74-E130-0084-75C0C3C2A472}"/>
          </ac:graphicFrameMkLst>
        </pc:graphicFrameChg>
        <pc:picChg chg="add mod">
          <ac:chgData name="Pushpraj Bhardwaj" userId="b9ced9343318a164" providerId="LiveId" clId="{8CBE27ED-D48E-4F13-A32F-C633659A209C}" dt="2023-08-20T14:06:01.549" v="5091" actId="1076"/>
          <ac:picMkLst>
            <pc:docMk/>
            <pc:sldMk cId="722714444" sldId="273"/>
            <ac:picMk id="2" creationId="{210D946E-0922-AF25-4D66-1AC3CA81516C}"/>
          </ac:picMkLst>
        </pc:picChg>
        <pc:picChg chg="add mod">
          <ac:chgData name="Pushpraj Bhardwaj" userId="b9ced9343318a164" providerId="LiveId" clId="{8CBE27ED-D48E-4F13-A32F-C633659A209C}" dt="2023-08-20T13:58:53.414" v="4983" actId="1076"/>
          <ac:picMkLst>
            <pc:docMk/>
            <pc:sldMk cId="722714444" sldId="273"/>
            <ac:picMk id="3" creationId="{E38306AD-C495-110E-9EA5-CD05F15DE077}"/>
          </ac:picMkLst>
        </pc:picChg>
        <pc:picChg chg="add del mod">
          <ac:chgData name="Pushpraj Bhardwaj" userId="b9ced9343318a164" providerId="LiveId" clId="{8CBE27ED-D48E-4F13-A32F-C633659A209C}" dt="2023-08-20T13:42:33.412" v="4876" actId="21"/>
          <ac:picMkLst>
            <pc:docMk/>
            <pc:sldMk cId="722714444" sldId="273"/>
            <ac:picMk id="4" creationId="{6A394120-CFD3-39D1-9B97-29D9EE9F3F4F}"/>
          </ac:picMkLst>
        </pc:picChg>
        <pc:picChg chg="add mod">
          <ac:chgData name="Pushpraj Bhardwaj" userId="b9ced9343318a164" providerId="LiveId" clId="{8CBE27ED-D48E-4F13-A32F-C633659A209C}" dt="2023-08-20T18:12:31.189" v="6269"/>
          <ac:picMkLst>
            <pc:docMk/>
            <pc:sldMk cId="722714444" sldId="273"/>
            <ac:picMk id="4" creationId="{B23C5032-7B96-40A1-53BE-143D7C98557B}"/>
          </ac:picMkLst>
        </pc:picChg>
        <pc:picChg chg="add del mod">
          <ac:chgData name="Pushpraj Bhardwaj" userId="b9ced9343318a164" providerId="LiveId" clId="{8CBE27ED-D48E-4F13-A32F-C633659A209C}" dt="2023-08-20T18:12:23.009" v="6268" actId="478"/>
          <ac:picMkLst>
            <pc:docMk/>
            <pc:sldMk cId="722714444" sldId="273"/>
            <ac:picMk id="7" creationId="{406EC24C-3A5C-54AF-A931-3B1FE11EA9ED}"/>
          </ac:picMkLst>
        </pc:picChg>
        <pc:picChg chg="add del mod">
          <ac:chgData name="Pushpraj Bhardwaj" userId="b9ced9343318a164" providerId="LiveId" clId="{8CBE27ED-D48E-4F13-A32F-C633659A209C}" dt="2023-08-20T18:12:19.706" v="6267" actId="478"/>
          <ac:picMkLst>
            <pc:docMk/>
            <pc:sldMk cId="722714444" sldId="273"/>
            <ac:picMk id="8" creationId="{CA8AF8F7-1877-B3D7-9009-6458DB666F94}"/>
          </ac:picMkLst>
        </pc:picChg>
        <pc:picChg chg="add mod">
          <ac:chgData name="Pushpraj Bhardwaj" userId="b9ced9343318a164" providerId="LiveId" clId="{8CBE27ED-D48E-4F13-A32F-C633659A209C}" dt="2023-08-20T18:13:21.572" v="6277"/>
          <ac:picMkLst>
            <pc:docMk/>
            <pc:sldMk cId="722714444" sldId="273"/>
            <ac:picMk id="10" creationId="{64FB007A-5199-0A6F-69E1-6745F5B7EB18}"/>
          </ac:picMkLst>
        </pc:picChg>
        <pc:picChg chg="add del">
          <ac:chgData name="Pushpraj Bhardwaj" userId="b9ced9343318a164" providerId="LiveId" clId="{8CBE27ED-D48E-4F13-A32F-C633659A209C}" dt="2023-08-20T13:14:43.727" v="4752" actId="478"/>
          <ac:picMkLst>
            <pc:docMk/>
            <pc:sldMk cId="722714444" sldId="273"/>
            <ac:picMk id="13" creationId="{F1ECA90C-1448-F929-962F-A107C21B92E6}"/>
          </ac:picMkLst>
        </pc:picChg>
        <pc:picChg chg="add del mod">
          <ac:chgData name="Pushpraj Bhardwaj" userId="b9ced9343318a164" providerId="LiveId" clId="{8CBE27ED-D48E-4F13-A32F-C633659A209C}" dt="2023-08-20T13:35:27.927" v="4856" actId="21"/>
          <ac:picMkLst>
            <pc:docMk/>
            <pc:sldMk cId="722714444" sldId="273"/>
            <ac:picMk id="15" creationId="{4416AF2E-124A-7533-B100-C5E8D9D69AE8}"/>
          </ac:picMkLst>
        </pc:picChg>
        <pc:cxnChg chg="del">
          <ac:chgData name="Pushpraj Bhardwaj" userId="b9ced9343318a164" providerId="LiveId" clId="{8CBE27ED-D48E-4F13-A32F-C633659A209C}" dt="2023-08-20T11:21:44.203" v="4111" actId="700"/>
          <ac:cxnSpMkLst>
            <pc:docMk/>
            <pc:sldMk cId="722714444" sldId="273"/>
            <ac:cxnSpMk id="12" creationId="{C8F51B3F-8331-4E4A-AE96-D47B1006EEAD}"/>
          </ac:cxnSpMkLst>
        </pc:cxnChg>
      </pc:sldChg>
      <pc:sldChg chg="addSp delSp modSp mod delDesignElem chgLayout">
        <pc:chgData name="Pushpraj Bhardwaj" userId="b9ced9343318a164" providerId="LiveId" clId="{8CBE27ED-D48E-4F13-A32F-C633659A209C}" dt="2023-08-20T18:13:27.058" v="6278"/>
        <pc:sldMkLst>
          <pc:docMk/>
          <pc:sldMk cId="1672690949" sldId="274"/>
        </pc:sldMkLst>
        <pc:spChg chg="del mod ord">
          <ac:chgData name="Pushpraj Bhardwaj" userId="b9ced9343318a164" providerId="LiveId" clId="{8CBE27ED-D48E-4F13-A32F-C633659A209C}" dt="2023-08-20T13:25:06.415" v="4812" actId="478"/>
          <ac:spMkLst>
            <pc:docMk/>
            <pc:sldMk cId="1672690949" sldId="274"/>
            <ac:spMk id="2" creationId="{00000000-0000-0000-0000-000000000000}"/>
          </ac:spMkLst>
        </pc:spChg>
        <pc:spChg chg="add del">
          <ac:chgData name="Pushpraj Bhardwaj" userId="b9ced9343318a164" providerId="LiveId" clId="{8CBE27ED-D48E-4F13-A32F-C633659A209C}" dt="2023-08-20T18:10:55.906" v="6263" actId="22"/>
          <ac:spMkLst>
            <pc:docMk/>
            <pc:sldMk cId="1672690949" sldId="274"/>
            <ac:spMk id="3" creationId="{2E6F2DF3-DA61-A34A-DD7F-33C576E1E633}"/>
          </ac:spMkLst>
        </pc:spChg>
        <pc:spChg chg="add del mod">
          <ac:chgData name="Pushpraj Bhardwaj" userId="b9ced9343318a164" providerId="LiveId" clId="{8CBE27ED-D48E-4F13-A32F-C633659A209C}" dt="2023-08-20T13:25:19.056" v="4813" actId="478"/>
          <ac:spMkLst>
            <pc:docMk/>
            <pc:sldMk cId="1672690949" sldId="274"/>
            <ac:spMk id="4" creationId="{80761874-0082-7FF6-4A5E-711EA465F253}"/>
          </ac:spMkLst>
        </pc:spChg>
        <pc:spChg chg="add del mod">
          <ac:chgData name="Pushpraj Bhardwaj" userId="b9ced9343318a164" providerId="LiveId" clId="{8CBE27ED-D48E-4F13-A32F-C633659A209C}" dt="2023-08-20T14:07:08.694" v="5096" actId="478"/>
          <ac:spMkLst>
            <pc:docMk/>
            <pc:sldMk cId="1672690949" sldId="274"/>
            <ac:spMk id="5" creationId="{0D97472F-7CBF-C36B-553B-79B1D957A64D}"/>
          </ac:spMkLst>
        </pc:spChg>
        <pc:spChg chg="add mod">
          <ac:chgData name="Pushpraj Bhardwaj" userId="b9ced9343318a164" providerId="LiveId" clId="{8CBE27ED-D48E-4F13-A32F-C633659A209C}" dt="2023-08-20T14:20:42.613" v="5316" actId="1076"/>
          <ac:spMkLst>
            <pc:docMk/>
            <pc:sldMk cId="1672690949" sldId="274"/>
            <ac:spMk id="8" creationId="{4EF8F898-B58F-D7C9-3FD4-D1AC41DA4FF0}"/>
          </ac:spMkLst>
        </pc:spChg>
        <pc:spChg chg="del">
          <ac:chgData name="Pushpraj Bhardwaj" userId="b9ced9343318a164" providerId="LiveId" clId="{8CBE27ED-D48E-4F13-A32F-C633659A209C}" dt="2023-08-20T13:25:01.675" v="4811" actId="700"/>
          <ac:spMkLst>
            <pc:docMk/>
            <pc:sldMk cId="1672690949" sldId="274"/>
            <ac:spMk id="10" creationId="{2659FDB4-FCBE-4A89-B46D-43D4FA54464D}"/>
          </ac:spMkLst>
        </pc:spChg>
        <pc:spChg chg="add mod">
          <ac:chgData name="Pushpraj Bhardwaj" userId="b9ced9343318a164" providerId="LiveId" clId="{8CBE27ED-D48E-4F13-A32F-C633659A209C}" dt="2023-08-20T14:20:23.860" v="5306" actId="14100"/>
          <ac:spMkLst>
            <pc:docMk/>
            <pc:sldMk cId="1672690949" sldId="274"/>
            <ac:spMk id="11" creationId="{724572E5-F243-3E7E-729C-4463EDD5F129}"/>
          </ac:spMkLst>
        </pc:spChg>
        <pc:spChg chg="add del mod">
          <ac:chgData name="Pushpraj Bhardwaj" userId="b9ced9343318a164" providerId="LiveId" clId="{8CBE27ED-D48E-4F13-A32F-C633659A209C}" dt="2023-08-20T14:06:44.723" v="5093" actId="478"/>
          <ac:spMkLst>
            <pc:docMk/>
            <pc:sldMk cId="1672690949" sldId="274"/>
            <ac:spMk id="14" creationId="{AE046A92-ED95-776E-3D1F-C77D32513D00}"/>
          </ac:spMkLst>
        </pc:spChg>
        <pc:spChg chg="add mod">
          <ac:chgData name="Pushpraj Bhardwaj" userId="b9ced9343318a164" providerId="LiveId" clId="{8CBE27ED-D48E-4F13-A32F-C633659A209C}" dt="2023-08-20T14:07:05.471" v="5095"/>
          <ac:spMkLst>
            <pc:docMk/>
            <pc:sldMk cId="1672690949" sldId="274"/>
            <ac:spMk id="15" creationId="{A55E784E-32A9-96E7-F2E7-5271EC11144A}"/>
          </ac:spMkLst>
        </pc:spChg>
        <pc:spChg chg="add mod">
          <ac:chgData name="Pushpraj Bhardwaj" userId="b9ced9343318a164" providerId="LiveId" clId="{8CBE27ED-D48E-4F13-A32F-C633659A209C}" dt="2023-08-20T14:20:06.810" v="5297" actId="20577"/>
          <ac:spMkLst>
            <pc:docMk/>
            <pc:sldMk cId="1672690949" sldId="274"/>
            <ac:spMk id="28" creationId="{C031AA2C-0BAF-5F47-5EA0-A61915E50597}"/>
          </ac:spMkLst>
        </pc:spChg>
        <pc:graphicFrameChg chg="del mod ord">
          <ac:chgData name="Pushpraj Bhardwaj" userId="b9ced9343318a164" providerId="LiveId" clId="{8CBE27ED-D48E-4F13-A32F-C633659A209C}" dt="2023-08-20T14:06:37.931" v="5092" actId="478"/>
          <ac:graphicFrameMkLst>
            <pc:docMk/>
            <pc:sldMk cId="1672690949" sldId="274"/>
            <ac:graphicFrameMk id="6" creationId="{E551EB25-6445-34DD-67D7-87BA78880F2E}"/>
          </ac:graphicFrameMkLst>
        </pc:graphicFrameChg>
        <pc:picChg chg="add mod">
          <ac:chgData name="Pushpraj Bhardwaj" userId="b9ced9343318a164" providerId="LiveId" clId="{8CBE27ED-D48E-4F13-A32F-C633659A209C}" dt="2023-08-20T18:12:37.979" v="6271"/>
          <ac:picMkLst>
            <pc:docMk/>
            <pc:sldMk cId="1672690949" sldId="274"/>
            <ac:picMk id="4" creationId="{3C36AD62-1000-6175-C469-87217F58B8CD}"/>
          </ac:picMkLst>
        </pc:picChg>
        <pc:picChg chg="add mod">
          <ac:chgData name="Pushpraj Bhardwaj" userId="b9ced9343318a164" providerId="LiveId" clId="{8CBE27ED-D48E-4F13-A32F-C633659A209C}" dt="2023-08-20T18:13:27.058" v="6278"/>
          <ac:picMkLst>
            <pc:docMk/>
            <pc:sldMk cId="1672690949" sldId="274"/>
            <ac:picMk id="5" creationId="{547DC52A-6629-270F-BE18-7D1933925E47}"/>
          </ac:picMkLst>
        </pc:picChg>
        <pc:picChg chg="add del mod">
          <ac:chgData name="Pushpraj Bhardwaj" userId="b9ced9343318a164" providerId="LiveId" clId="{8CBE27ED-D48E-4F13-A32F-C633659A209C}" dt="2023-08-20T14:10:57.756" v="5131" actId="478"/>
          <ac:picMkLst>
            <pc:docMk/>
            <pc:sldMk cId="1672690949" sldId="274"/>
            <ac:picMk id="7" creationId="{A91CC543-09C6-D995-3118-393D6EDAED94}"/>
          </ac:picMkLst>
        </pc:picChg>
        <pc:picChg chg="add mod">
          <ac:chgData name="Pushpraj Bhardwaj" userId="b9ced9343318a164" providerId="LiveId" clId="{8CBE27ED-D48E-4F13-A32F-C633659A209C}" dt="2023-08-20T14:11:53.991" v="5141" actId="14100"/>
          <ac:picMkLst>
            <pc:docMk/>
            <pc:sldMk cId="1672690949" sldId="274"/>
            <ac:picMk id="9" creationId="{8F1FEAD8-A6F0-42FE-54D9-D4A411DBBDF6}"/>
          </ac:picMkLst>
        </pc:picChg>
        <pc:picChg chg="add del mod">
          <ac:chgData name="Pushpraj Bhardwaj" userId="b9ced9343318a164" providerId="LiveId" clId="{8CBE27ED-D48E-4F13-A32F-C633659A209C}" dt="2023-08-20T18:12:36.834" v="6270" actId="478"/>
          <ac:picMkLst>
            <pc:docMk/>
            <pc:sldMk cId="1672690949" sldId="274"/>
            <ac:picMk id="16" creationId="{0EF14428-69EB-3008-3DE3-0C035401AC72}"/>
          </ac:picMkLst>
        </pc:picChg>
        <pc:picChg chg="add del mod">
          <ac:chgData name="Pushpraj Bhardwaj" userId="b9ced9343318a164" providerId="LiveId" clId="{8CBE27ED-D48E-4F13-A32F-C633659A209C}" dt="2023-08-20T18:12:43.088" v="6272" actId="478"/>
          <ac:picMkLst>
            <pc:docMk/>
            <pc:sldMk cId="1672690949" sldId="274"/>
            <ac:picMk id="17" creationId="{A75CDA5F-2800-08F6-57F9-25671F2258F7}"/>
          </ac:picMkLst>
        </pc:picChg>
        <pc:picChg chg="add del mod">
          <ac:chgData name="Pushpraj Bhardwaj" userId="b9ced9343318a164" providerId="LiveId" clId="{8CBE27ED-D48E-4F13-A32F-C633659A209C}" dt="2023-08-20T14:09:57.667" v="5123" actId="478"/>
          <ac:picMkLst>
            <pc:docMk/>
            <pc:sldMk cId="1672690949" sldId="274"/>
            <ac:picMk id="19" creationId="{BDC1C9ED-5A31-C76F-2B4A-A355CD40557D}"/>
          </ac:picMkLst>
        </pc:picChg>
        <pc:picChg chg="add del mod">
          <ac:chgData name="Pushpraj Bhardwaj" userId="b9ced9343318a164" providerId="LiveId" clId="{8CBE27ED-D48E-4F13-A32F-C633659A209C}" dt="2023-08-20T14:10:52.078" v="5130" actId="478"/>
          <ac:picMkLst>
            <pc:docMk/>
            <pc:sldMk cId="1672690949" sldId="274"/>
            <ac:picMk id="21" creationId="{C31CD46A-F554-FCEA-0735-479506BEF6CC}"/>
          </ac:picMkLst>
        </pc:picChg>
        <pc:picChg chg="add del mod">
          <ac:chgData name="Pushpraj Bhardwaj" userId="b9ced9343318a164" providerId="LiveId" clId="{8CBE27ED-D48E-4F13-A32F-C633659A209C}" dt="2023-08-20T14:10:52.078" v="5130" actId="478"/>
          <ac:picMkLst>
            <pc:docMk/>
            <pc:sldMk cId="1672690949" sldId="274"/>
            <ac:picMk id="23" creationId="{2513490D-649C-8434-D1B8-FB256F7384FE}"/>
          </ac:picMkLst>
        </pc:picChg>
        <pc:picChg chg="add mod">
          <ac:chgData name="Pushpraj Bhardwaj" userId="b9ced9343318a164" providerId="LiveId" clId="{8CBE27ED-D48E-4F13-A32F-C633659A209C}" dt="2023-08-20T14:11:30.664" v="5135" actId="1076"/>
          <ac:picMkLst>
            <pc:docMk/>
            <pc:sldMk cId="1672690949" sldId="274"/>
            <ac:picMk id="25" creationId="{D3E93C9F-6BA9-3810-9D29-9E86284E4C33}"/>
          </ac:picMkLst>
        </pc:picChg>
        <pc:picChg chg="add mod">
          <ac:chgData name="Pushpraj Bhardwaj" userId="b9ced9343318a164" providerId="LiveId" clId="{8CBE27ED-D48E-4F13-A32F-C633659A209C}" dt="2023-08-20T14:12:31.806" v="5144" actId="1076"/>
          <ac:picMkLst>
            <pc:docMk/>
            <pc:sldMk cId="1672690949" sldId="274"/>
            <ac:picMk id="27" creationId="{97567569-6632-D8BB-B5DC-9096A9F43E95}"/>
          </ac:picMkLst>
        </pc:picChg>
        <pc:cxnChg chg="del">
          <ac:chgData name="Pushpraj Bhardwaj" userId="b9ced9343318a164" providerId="LiveId" clId="{8CBE27ED-D48E-4F13-A32F-C633659A209C}" dt="2023-08-20T13:25:01.675" v="4811" actId="700"/>
          <ac:cxnSpMkLst>
            <pc:docMk/>
            <pc:sldMk cId="1672690949" sldId="274"/>
            <ac:cxnSpMk id="12" creationId="{C8F51B3F-8331-4E4A-AE96-D47B1006EEAD}"/>
          </ac:cxnSpMkLst>
        </pc:cxnChg>
      </pc:sldChg>
      <pc:sldChg chg="addSp delSp modSp mod delDesignElem chgLayout">
        <pc:chgData name="Pushpraj Bhardwaj" userId="b9ced9343318a164" providerId="LiveId" clId="{8CBE27ED-D48E-4F13-A32F-C633659A209C}" dt="2023-08-20T18:13:31.192" v="6279"/>
        <pc:sldMkLst>
          <pc:docMk/>
          <pc:sldMk cId="1373813281" sldId="275"/>
        </pc:sldMkLst>
        <pc:spChg chg="del mod ord">
          <ac:chgData name="Pushpraj Bhardwaj" userId="b9ced9343318a164" providerId="LiveId" clId="{8CBE27ED-D48E-4F13-A32F-C633659A209C}" dt="2023-08-20T14:32:49.844" v="5433" actId="478"/>
          <ac:spMkLst>
            <pc:docMk/>
            <pc:sldMk cId="1373813281" sldId="275"/>
            <ac:spMk id="2" creationId="{00000000-0000-0000-0000-000000000000}"/>
          </ac:spMkLst>
        </pc:spChg>
        <pc:spChg chg="add del mod">
          <ac:chgData name="Pushpraj Bhardwaj" userId="b9ced9343318a164" providerId="LiveId" clId="{8CBE27ED-D48E-4F13-A32F-C633659A209C}" dt="2023-08-20T17:43:04.117" v="5580" actId="478"/>
          <ac:spMkLst>
            <pc:docMk/>
            <pc:sldMk cId="1373813281" sldId="275"/>
            <ac:spMk id="3" creationId="{CE60A6F6-6209-4B4A-3700-FF9F15A2F5C8}"/>
          </ac:spMkLst>
        </pc:spChg>
        <pc:spChg chg="add del mod">
          <ac:chgData name="Pushpraj Bhardwaj" userId="b9ced9343318a164" providerId="LiveId" clId="{8CBE27ED-D48E-4F13-A32F-C633659A209C}" dt="2023-08-20T14:32:52.221" v="5434" actId="478"/>
          <ac:spMkLst>
            <pc:docMk/>
            <pc:sldMk cId="1373813281" sldId="275"/>
            <ac:spMk id="4" creationId="{149ECE37-2006-1592-1D46-DF018BA82912}"/>
          </ac:spMkLst>
        </pc:spChg>
        <pc:spChg chg="add del mod">
          <ac:chgData name="Pushpraj Bhardwaj" userId="b9ced9343318a164" providerId="LiveId" clId="{8CBE27ED-D48E-4F13-A32F-C633659A209C}" dt="2023-08-20T17:42:52.566" v="5578" actId="478"/>
          <ac:spMkLst>
            <pc:docMk/>
            <pc:sldMk cId="1373813281" sldId="275"/>
            <ac:spMk id="5" creationId="{30E2165D-DF39-C1CA-659D-D8B93C83BF3E}"/>
          </ac:spMkLst>
        </pc:spChg>
        <pc:spChg chg="del">
          <ac:chgData name="Pushpraj Bhardwaj" userId="b9ced9343318a164" providerId="LiveId" clId="{8CBE27ED-D48E-4F13-A32F-C633659A209C}" dt="2023-08-20T14:32:45.845" v="5431" actId="700"/>
          <ac:spMkLst>
            <pc:docMk/>
            <pc:sldMk cId="1373813281" sldId="275"/>
            <ac:spMk id="10" creationId="{2659FDB4-FCBE-4A89-B46D-43D4FA54464D}"/>
          </ac:spMkLst>
        </pc:spChg>
        <pc:spChg chg="add mod">
          <ac:chgData name="Pushpraj Bhardwaj" userId="b9ced9343318a164" providerId="LiveId" clId="{8CBE27ED-D48E-4F13-A32F-C633659A209C}" dt="2023-08-20T17:57:18.971" v="5899" actId="1076"/>
          <ac:spMkLst>
            <pc:docMk/>
            <pc:sldMk cId="1373813281" sldId="275"/>
            <ac:spMk id="10" creationId="{BEEE3386-F37A-182F-2A5A-6EEA82603147}"/>
          </ac:spMkLst>
        </pc:spChg>
        <pc:graphicFrameChg chg="del mod ord">
          <ac:chgData name="Pushpraj Bhardwaj" userId="b9ced9343318a164" providerId="LiveId" clId="{8CBE27ED-D48E-4F13-A32F-C633659A209C}" dt="2023-08-20T17:43:01.272" v="5579" actId="478"/>
          <ac:graphicFrameMkLst>
            <pc:docMk/>
            <pc:sldMk cId="1373813281" sldId="275"/>
            <ac:graphicFrameMk id="6" creationId="{F08EC2D3-E13A-FB87-F923-81C2F09737D8}"/>
          </ac:graphicFrameMkLst>
        </pc:graphicFrameChg>
        <pc:picChg chg="add mod">
          <ac:chgData name="Pushpraj Bhardwaj" userId="b9ced9343318a164" providerId="LiveId" clId="{8CBE27ED-D48E-4F13-A32F-C633659A209C}" dt="2023-08-20T17:53:53.659" v="5861" actId="1076"/>
          <ac:picMkLst>
            <pc:docMk/>
            <pc:sldMk cId="1373813281" sldId="275"/>
            <ac:picMk id="7" creationId="{A06CD33F-6FA4-EF0A-5F95-28E6BC174420}"/>
          </ac:picMkLst>
        </pc:picChg>
        <pc:picChg chg="add mod">
          <ac:chgData name="Pushpraj Bhardwaj" userId="b9ced9343318a164" providerId="LiveId" clId="{8CBE27ED-D48E-4F13-A32F-C633659A209C}" dt="2023-08-20T17:54:03.652" v="5862" actId="1076"/>
          <ac:picMkLst>
            <pc:docMk/>
            <pc:sldMk cId="1373813281" sldId="275"/>
            <ac:picMk id="9" creationId="{2284FB1B-BAB7-C6CB-574D-342D554C2F39}"/>
          </ac:picMkLst>
        </pc:picChg>
        <pc:picChg chg="add del mod">
          <ac:chgData name="Pushpraj Bhardwaj" userId="b9ced9343318a164" providerId="LiveId" clId="{8CBE27ED-D48E-4F13-A32F-C633659A209C}" dt="2023-08-20T18:12:48.295" v="6273" actId="478"/>
          <ac:picMkLst>
            <pc:docMk/>
            <pc:sldMk cId="1373813281" sldId="275"/>
            <ac:picMk id="11" creationId="{371CEBFE-588D-BBB6-1E47-E38E09FBFB17}"/>
          </ac:picMkLst>
        </pc:picChg>
        <pc:picChg chg="add mod">
          <ac:chgData name="Pushpraj Bhardwaj" userId="b9ced9343318a164" providerId="LiveId" clId="{8CBE27ED-D48E-4F13-A32F-C633659A209C}" dt="2023-08-20T18:12:49.350" v="6274"/>
          <ac:picMkLst>
            <pc:docMk/>
            <pc:sldMk cId="1373813281" sldId="275"/>
            <ac:picMk id="12" creationId="{14633BE3-6360-8148-EB12-A3013F26236D}"/>
          </ac:picMkLst>
        </pc:picChg>
        <pc:picChg chg="add mod">
          <ac:chgData name="Pushpraj Bhardwaj" userId="b9ced9343318a164" providerId="LiveId" clId="{8CBE27ED-D48E-4F13-A32F-C633659A209C}" dt="2023-08-20T18:13:31.192" v="6279"/>
          <ac:picMkLst>
            <pc:docMk/>
            <pc:sldMk cId="1373813281" sldId="275"/>
            <ac:picMk id="13" creationId="{0C9C7680-9BA7-625C-6E44-0F3C13EFF011}"/>
          </ac:picMkLst>
        </pc:picChg>
        <pc:cxnChg chg="del">
          <ac:chgData name="Pushpraj Bhardwaj" userId="b9ced9343318a164" providerId="LiveId" clId="{8CBE27ED-D48E-4F13-A32F-C633659A209C}" dt="2023-08-20T14:32:45.845" v="5431" actId="700"/>
          <ac:cxnSpMkLst>
            <pc:docMk/>
            <pc:sldMk cId="1373813281" sldId="275"/>
            <ac:cxnSpMk id="12" creationId="{C8F51B3F-8331-4E4A-AE96-D47B1006EEAD}"/>
          </ac:cxnSpMkLst>
        </pc:cxnChg>
      </pc:sldChg>
      <pc:sldChg chg="addSp delSp modSp mod delDesignElem chgLayout">
        <pc:chgData name="Pushpraj Bhardwaj" userId="b9ced9343318a164" providerId="LiveId" clId="{8CBE27ED-D48E-4F13-A32F-C633659A209C}" dt="2023-08-21T08:57:48.069" v="6301" actId="14100"/>
        <pc:sldMkLst>
          <pc:docMk/>
          <pc:sldMk cId="3066619207" sldId="276"/>
        </pc:sldMkLst>
        <pc:spChg chg="del mod ord">
          <ac:chgData name="Pushpraj Bhardwaj" userId="b9ced9343318a164" providerId="LiveId" clId="{8CBE27ED-D48E-4F13-A32F-C633659A209C}" dt="2023-08-20T17:57:55.922" v="5901" actId="478"/>
          <ac:spMkLst>
            <pc:docMk/>
            <pc:sldMk cId="3066619207" sldId="276"/>
            <ac:spMk id="2" creationId="{00000000-0000-0000-0000-000000000000}"/>
          </ac:spMkLst>
        </pc:spChg>
        <pc:spChg chg="add del mod">
          <ac:chgData name="Pushpraj Bhardwaj" userId="b9ced9343318a164" providerId="LiveId" clId="{8CBE27ED-D48E-4F13-A32F-C633659A209C}" dt="2023-08-20T17:58:00.407" v="5902" actId="478"/>
          <ac:spMkLst>
            <pc:docMk/>
            <pc:sldMk cId="3066619207" sldId="276"/>
            <ac:spMk id="4" creationId="{8BBC1EDE-E114-F257-0529-83597F9E31FF}"/>
          </ac:spMkLst>
        </pc:spChg>
        <pc:spChg chg="add del mod">
          <ac:chgData name="Pushpraj Bhardwaj" userId="b9ced9343318a164" providerId="LiveId" clId="{8CBE27ED-D48E-4F13-A32F-C633659A209C}" dt="2023-08-20T17:58:12.115" v="5904" actId="478"/>
          <ac:spMkLst>
            <pc:docMk/>
            <pc:sldMk cId="3066619207" sldId="276"/>
            <ac:spMk id="7" creationId="{6FE9D68A-68B7-9590-7848-4273E11C14ED}"/>
          </ac:spMkLst>
        </pc:spChg>
        <pc:spChg chg="add mod">
          <ac:chgData name="Pushpraj Bhardwaj" userId="b9ced9343318a164" providerId="LiveId" clId="{8CBE27ED-D48E-4F13-A32F-C633659A209C}" dt="2023-08-20T18:03:49.950" v="6181" actId="207"/>
          <ac:spMkLst>
            <pc:docMk/>
            <pc:sldMk cId="3066619207" sldId="276"/>
            <ac:spMk id="8" creationId="{BFA1386A-2B4C-CEA4-0BD3-A4B6E51A848B}"/>
          </ac:spMkLst>
        </pc:spChg>
        <pc:spChg chg="del">
          <ac:chgData name="Pushpraj Bhardwaj" userId="b9ced9343318a164" providerId="LiveId" clId="{8CBE27ED-D48E-4F13-A32F-C633659A209C}" dt="2023-08-20T17:57:51.894" v="5900" actId="700"/>
          <ac:spMkLst>
            <pc:docMk/>
            <pc:sldMk cId="3066619207" sldId="276"/>
            <ac:spMk id="10" creationId="{2659FDB4-FCBE-4A89-B46D-43D4FA54464D}"/>
          </ac:spMkLst>
        </pc:spChg>
        <pc:graphicFrameChg chg="del mod ord">
          <ac:chgData name="Pushpraj Bhardwaj" userId="b9ced9343318a164" providerId="LiveId" clId="{8CBE27ED-D48E-4F13-A32F-C633659A209C}" dt="2023-08-20T17:58:08.603" v="5903" actId="478"/>
          <ac:graphicFrameMkLst>
            <pc:docMk/>
            <pc:sldMk cId="3066619207" sldId="276"/>
            <ac:graphicFrameMk id="6" creationId="{DA2315BD-F02B-3A29-3876-808509C22B8E}"/>
          </ac:graphicFrameMkLst>
        </pc:graphicFrameChg>
        <pc:picChg chg="add mod">
          <ac:chgData name="Pushpraj Bhardwaj" userId="b9ced9343318a164" providerId="LiveId" clId="{8CBE27ED-D48E-4F13-A32F-C633659A209C}" dt="2023-08-21T08:57:48.069" v="6301" actId="14100"/>
          <ac:picMkLst>
            <pc:docMk/>
            <pc:sldMk cId="3066619207" sldId="276"/>
            <ac:picMk id="3" creationId="{FA9F9746-BAE3-B101-9DA0-4EAED15E29FA}"/>
          </ac:picMkLst>
        </pc:picChg>
        <pc:picChg chg="add mod">
          <ac:chgData name="Pushpraj Bhardwaj" userId="b9ced9343318a164" providerId="LiveId" clId="{8CBE27ED-D48E-4F13-A32F-C633659A209C}" dt="2023-08-21T08:57:43.794" v="6300" actId="14100"/>
          <ac:picMkLst>
            <pc:docMk/>
            <pc:sldMk cId="3066619207" sldId="276"/>
            <ac:picMk id="5" creationId="{988209BA-EC41-F4C8-10EF-B959097E697C}"/>
          </ac:picMkLst>
        </pc:picChg>
        <pc:picChg chg="add mod">
          <ac:chgData name="Pushpraj Bhardwaj" userId="b9ced9343318a164" providerId="LiveId" clId="{8CBE27ED-D48E-4F13-A32F-C633659A209C}" dt="2023-08-21T08:57:20.365" v="6299" actId="14100"/>
          <ac:picMkLst>
            <pc:docMk/>
            <pc:sldMk cId="3066619207" sldId="276"/>
            <ac:picMk id="7" creationId="{AF1543DB-8F43-2C1A-C0BC-BAF6EE0041D3}"/>
          </ac:picMkLst>
        </pc:picChg>
        <pc:picChg chg="add mod">
          <ac:chgData name="Pushpraj Bhardwaj" userId="b9ced9343318a164" providerId="LiveId" clId="{8CBE27ED-D48E-4F13-A32F-C633659A209C}" dt="2023-08-20T18:12:53.129" v="6275"/>
          <ac:picMkLst>
            <pc:docMk/>
            <pc:sldMk cId="3066619207" sldId="276"/>
            <ac:picMk id="9" creationId="{14F4A0AA-5C8C-84BE-F46A-39FE4EE0076A}"/>
          </ac:picMkLst>
        </pc:picChg>
        <pc:picChg chg="add mod">
          <ac:chgData name="Pushpraj Bhardwaj" userId="b9ced9343318a164" providerId="LiveId" clId="{8CBE27ED-D48E-4F13-A32F-C633659A209C}" dt="2023-08-20T18:13:37.861" v="6280"/>
          <ac:picMkLst>
            <pc:docMk/>
            <pc:sldMk cId="3066619207" sldId="276"/>
            <ac:picMk id="11" creationId="{C9D0DDE2-E678-DF77-765F-DC362B7029B6}"/>
          </ac:picMkLst>
        </pc:picChg>
        <pc:cxnChg chg="del">
          <ac:chgData name="Pushpraj Bhardwaj" userId="b9ced9343318a164" providerId="LiveId" clId="{8CBE27ED-D48E-4F13-A32F-C633659A209C}" dt="2023-08-20T17:57:51.894" v="5900" actId="700"/>
          <ac:cxnSpMkLst>
            <pc:docMk/>
            <pc:sldMk cId="3066619207" sldId="276"/>
            <ac:cxnSpMk id="12" creationId="{C8F51B3F-8331-4E4A-AE96-D47B1006EEAD}"/>
          </ac:cxnSpMkLst>
        </pc:cxnChg>
      </pc:sldChg>
      <pc:sldChg chg="addSp delSp modSp new mod">
        <pc:chgData name="Pushpraj Bhardwaj" userId="b9ced9343318a164" providerId="LiveId" clId="{8CBE27ED-D48E-4F13-A32F-C633659A209C}" dt="2023-08-20T18:15:29.888" v="6282" actId="339"/>
        <pc:sldMkLst>
          <pc:docMk/>
          <pc:sldMk cId="2593178094" sldId="277"/>
        </pc:sldMkLst>
        <pc:spChg chg="add mod">
          <ac:chgData name="Pushpraj Bhardwaj" userId="b9ced9343318a164" providerId="LiveId" clId="{8CBE27ED-D48E-4F13-A32F-C633659A209C}" dt="2023-08-20T18:15:29.888" v="6282" actId="339"/>
          <ac:spMkLst>
            <pc:docMk/>
            <pc:sldMk cId="2593178094" sldId="277"/>
            <ac:spMk id="2" creationId="{40BA800E-4E63-004C-28B5-A57DB230F08E}"/>
          </ac:spMkLst>
        </pc:spChg>
        <pc:spChg chg="add mod">
          <ac:chgData name="Pushpraj Bhardwaj" userId="b9ced9343318a164" providerId="LiveId" clId="{8CBE27ED-D48E-4F13-A32F-C633659A209C}" dt="2023-08-20T18:09:43.362" v="6251" actId="20577"/>
          <ac:spMkLst>
            <pc:docMk/>
            <pc:sldMk cId="2593178094" sldId="277"/>
            <ac:spMk id="3" creationId="{A46A1CF7-E54F-3DDF-7F77-8747ECED3B0F}"/>
          </ac:spMkLst>
        </pc:spChg>
        <pc:spChg chg="mod">
          <ac:chgData name="Pushpraj Bhardwaj" userId="b9ced9343318a164" providerId="LiveId" clId="{8CBE27ED-D48E-4F13-A32F-C633659A209C}" dt="2023-08-04T14:05:40.435" v="2" actId="1076"/>
          <ac:spMkLst>
            <pc:docMk/>
            <pc:sldMk cId="2593178094" sldId="277"/>
            <ac:spMk id="4" creationId="{E693FB13-1DAD-8A8C-FF2D-87472EE0C3A5}"/>
          </ac:spMkLst>
        </pc:spChg>
        <pc:spChg chg="add del mod">
          <ac:chgData name="Pushpraj Bhardwaj" userId="b9ced9343318a164" providerId="LiveId" clId="{8CBE27ED-D48E-4F13-A32F-C633659A209C}" dt="2023-08-20T18:10:45.134" v="6261" actId="478"/>
          <ac:spMkLst>
            <pc:docMk/>
            <pc:sldMk cId="2593178094" sldId="277"/>
            <ac:spMk id="5" creationId="{1C17971D-E03D-7692-2990-DC27B8ACCCC7}"/>
          </ac:spMkLst>
        </pc:spChg>
        <pc:picChg chg="add mod">
          <ac:chgData name="Pushpraj Bhardwaj" userId="b9ced9343318a164" providerId="LiveId" clId="{8CBE27ED-D48E-4F13-A32F-C633659A209C}" dt="2023-08-20T18:13:03.484" v="6276"/>
          <ac:picMkLst>
            <pc:docMk/>
            <pc:sldMk cId="2593178094" sldId="277"/>
            <ac:picMk id="6" creationId="{E3C34BB0-86F2-5652-016E-C0AE98D127AD}"/>
          </ac:picMkLst>
        </pc:picChg>
        <pc:picChg chg="add mod">
          <ac:chgData name="Pushpraj Bhardwaj" userId="b9ced9343318a164" providerId="LiveId" clId="{8CBE27ED-D48E-4F13-A32F-C633659A209C}" dt="2023-08-20T18:13:41.112" v="6281"/>
          <ac:picMkLst>
            <pc:docMk/>
            <pc:sldMk cId="2593178094" sldId="277"/>
            <ac:picMk id="7" creationId="{3D8A9045-0C42-B87E-9300-51041171C20E}"/>
          </ac:picMkLst>
        </pc:picChg>
      </pc:sldChg>
      <pc:sldChg chg="add del">
        <pc:chgData name="Pushpraj Bhardwaj" userId="b9ced9343318a164" providerId="LiveId" clId="{8CBE27ED-D48E-4F13-A32F-C633659A209C}" dt="2023-08-20T18:04:14.053" v="6182" actId="2696"/>
        <pc:sldMkLst>
          <pc:docMk/>
          <pc:sldMk cId="381300190" sldId="278"/>
        </pc:sldMkLst>
      </pc:sldChg>
      <pc:sldChg chg="addSp delSp modSp new mod">
        <pc:chgData name="Pushpraj Bhardwaj" userId="b9ced9343318a164" providerId="LiveId" clId="{8CBE27ED-D48E-4F13-A32F-C633659A209C}" dt="2023-08-20T07:55:23.536" v="2233"/>
        <pc:sldMkLst>
          <pc:docMk/>
          <pc:sldMk cId="2335481680" sldId="279"/>
        </pc:sldMkLst>
        <pc:spChg chg="add mod">
          <ac:chgData name="Pushpraj Bhardwaj" userId="b9ced9343318a164" providerId="LiveId" clId="{8CBE27ED-D48E-4F13-A32F-C633659A209C}" dt="2023-08-20T07:54:32.726" v="2232" actId="115"/>
          <ac:spMkLst>
            <pc:docMk/>
            <pc:sldMk cId="2335481680" sldId="279"/>
            <ac:spMk id="3" creationId="{368C2816-E380-6A02-14E8-AD1E29A337F5}"/>
          </ac:spMkLst>
        </pc:spChg>
        <pc:spChg chg="add del mod">
          <ac:chgData name="Pushpraj Bhardwaj" userId="b9ced9343318a164" providerId="LiveId" clId="{8CBE27ED-D48E-4F13-A32F-C633659A209C}" dt="2023-08-09T19:20:22.190" v="143"/>
          <ac:spMkLst>
            <pc:docMk/>
            <pc:sldMk cId="2335481680" sldId="279"/>
            <ac:spMk id="4" creationId="{60F352D2-0704-FC88-7FC2-86DE23FF5D1A}"/>
          </ac:spMkLst>
        </pc:spChg>
        <pc:spChg chg="add mod">
          <ac:chgData name="Pushpraj Bhardwaj" userId="b9ced9343318a164" providerId="LiveId" clId="{8CBE27ED-D48E-4F13-A32F-C633659A209C}" dt="2023-08-09T19:47:31.300" v="373" actId="1076"/>
          <ac:spMkLst>
            <pc:docMk/>
            <pc:sldMk cId="2335481680" sldId="279"/>
            <ac:spMk id="5" creationId="{A8B9E8FB-8CEE-C0BE-1AC5-BB5DF1397A56}"/>
          </ac:spMkLst>
        </pc:spChg>
        <pc:graphicFrameChg chg="mod">
          <ac:chgData name="Pushpraj Bhardwaj" userId="b9ced9343318a164" providerId="LiveId" clId="{8CBE27ED-D48E-4F13-A32F-C633659A209C}" dt="2023-08-20T06:52:00.007" v="1951" actId="14861"/>
          <ac:graphicFrameMkLst>
            <pc:docMk/>
            <pc:sldMk cId="2335481680" sldId="279"/>
            <ac:graphicFrameMk id="7" creationId="{21318419-18F7-91DA-75E4-8549D22A54D6}"/>
          </ac:graphicFrameMkLst>
        </pc:graphicFrameChg>
        <pc:picChg chg="add mod">
          <ac:chgData name="Pushpraj Bhardwaj" userId="b9ced9343318a164" providerId="LiveId" clId="{8CBE27ED-D48E-4F13-A32F-C633659A209C}" dt="2023-08-20T06:50:10.805" v="1941" actId="14100"/>
          <ac:picMkLst>
            <pc:docMk/>
            <pc:sldMk cId="2335481680" sldId="279"/>
            <ac:picMk id="2" creationId="{BE21498E-9E49-5E68-B908-3A6F44752953}"/>
          </ac:picMkLst>
        </pc:picChg>
        <pc:picChg chg="add mod">
          <ac:chgData name="Pushpraj Bhardwaj" userId="b9ced9343318a164" providerId="LiveId" clId="{8CBE27ED-D48E-4F13-A32F-C633659A209C}" dt="2023-08-20T06:50:26.612" v="1942" actId="1038"/>
          <ac:picMkLst>
            <pc:docMk/>
            <pc:sldMk cId="2335481680" sldId="279"/>
            <ac:picMk id="4" creationId="{9281EC02-090F-5650-582B-94D81D573531}"/>
          </ac:picMkLst>
        </pc:picChg>
        <pc:cxnChg chg="add mod">
          <ac:chgData name="Pushpraj Bhardwaj" userId="b9ced9343318a164" providerId="LiveId" clId="{8CBE27ED-D48E-4F13-A32F-C633659A209C}" dt="2023-08-20T07:55:23.536" v="2233"/>
          <ac:cxnSpMkLst>
            <pc:docMk/>
            <pc:sldMk cId="2335481680" sldId="279"/>
            <ac:cxnSpMk id="5" creationId="{32578572-136A-C678-0837-A2394D75AE5C}"/>
          </ac:cxnSpMkLst>
        </pc:cxnChg>
      </pc:sldChg>
      <pc:sldChg chg="addSp modSp mod">
        <pc:chgData name="Pushpraj Bhardwaj" userId="b9ced9343318a164" providerId="LiveId" clId="{8CBE27ED-D48E-4F13-A32F-C633659A209C}" dt="2023-08-20T07:54:06.762" v="2231"/>
        <pc:sldMkLst>
          <pc:docMk/>
          <pc:sldMk cId="3878343605" sldId="280"/>
        </pc:sldMkLst>
        <pc:spChg chg="mod">
          <ac:chgData name="Pushpraj Bhardwaj" userId="b9ced9343318a164" providerId="LiveId" clId="{8CBE27ED-D48E-4F13-A32F-C633659A209C}" dt="2023-08-20T07:53:48.611" v="2228" actId="115"/>
          <ac:spMkLst>
            <pc:docMk/>
            <pc:sldMk cId="3878343605" sldId="280"/>
            <ac:spMk id="3" creationId="{368C2816-E380-6A02-14E8-AD1E29A337F5}"/>
          </ac:spMkLst>
        </pc:spChg>
        <pc:graphicFrameChg chg="mod">
          <ac:chgData name="Pushpraj Bhardwaj" userId="b9ced9343318a164" providerId="LiveId" clId="{8CBE27ED-D48E-4F13-A32F-C633659A209C}" dt="2023-08-19T18:54:39.103" v="1882" actId="14861"/>
          <ac:graphicFrameMkLst>
            <pc:docMk/>
            <pc:sldMk cId="3878343605" sldId="280"/>
            <ac:graphicFrameMk id="7" creationId="{21318419-18F7-91DA-75E4-8549D22A54D6}"/>
          </ac:graphicFrameMkLst>
        </pc:graphicFrameChg>
        <pc:picChg chg="add mod">
          <ac:chgData name="Pushpraj Bhardwaj" userId="b9ced9343318a164" providerId="LiveId" clId="{8CBE27ED-D48E-4F13-A32F-C633659A209C}" dt="2023-08-20T06:50:33.018" v="1943"/>
          <ac:picMkLst>
            <pc:docMk/>
            <pc:sldMk cId="3878343605" sldId="280"/>
            <ac:picMk id="2" creationId="{FE76D788-8730-0044-89A6-A1C85DE0F6EE}"/>
          </ac:picMkLst>
        </pc:picChg>
        <pc:picChg chg="add mod">
          <ac:chgData name="Pushpraj Bhardwaj" userId="b9ced9343318a164" providerId="LiveId" clId="{8CBE27ED-D48E-4F13-A32F-C633659A209C}" dt="2023-08-20T06:50:42.679" v="1944"/>
          <ac:picMkLst>
            <pc:docMk/>
            <pc:sldMk cId="3878343605" sldId="280"/>
            <ac:picMk id="4" creationId="{0896A417-FD01-9EBD-31B5-46BA67A593EB}"/>
          </ac:picMkLst>
        </pc:picChg>
        <pc:cxnChg chg="add mod">
          <ac:chgData name="Pushpraj Bhardwaj" userId="b9ced9343318a164" providerId="LiveId" clId="{8CBE27ED-D48E-4F13-A32F-C633659A209C}" dt="2023-08-20T07:54:06.762" v="2231"/>
          <ac:cxnSpMkLst>
            <pc:docMk/>
            <pc:sldMk cId="3878343605" sldId="280"/>
            <ac:cxnSpMk id="5" creationId="{1E4F4FE7-0CD9-3D3E-57F3-BACCACEB9BC3}"/>
          </ac:cxnSpMkLst>
        </pc:cxnChg>
      </pc:sldChg>
      <pc:sldChg chg="addSp delSp modSp add mod">
        <pc:chgData name="Pushpraj Bhardwaj" userId="b9ced9343318a164" providerId="LiveId" clId="{8CBE27ED-D48E-4F13-A32F-C633659A209C}" dt="2023-08-20T07:52:35.688" v="2223" actId="115"/>
        <pc:sldMkLst>
          <pc:docMk/>
          <pc:sldMk cId="4018702757" sldId="281"/>
        </pc:sldMkLst>
        <pc:spChg chg="mod">
          <ac:chgData name="Pushpraj Bhardwaj" userId="b9ced9343318a164" providerId="LiveId" clId="{8CBE27ED-D48E-4F13-A32F-C633659A209C}" dt="2023-08-20T07:52:35.688" v="2223" actId="115"/>
          <ac:spMkLst>
            <pc:docMk/>
            <pc:sldMk cId="4018702757" sldId="281"/>
            <ac:spMk id="2" creationId="{00000000-0000-0000-0000-000000000000}"/>
          </ac:spMkLst>
        </pc:spChg>
        <pc:spChg chg="add del mod">
          <ac:chgData name="Pushpraj Bhardwaj" userId="b9ced9343318a164" providerId="LiveId" clId="{8CBE27ED-D48E-4F13-A32F-C633659A209C}" dt="2023-08-19T17:20:44.188" v="1076"/>
          <ac:spMkLst>
            <pc:docMk/>
            <pc:sldMk cId="4018702757" sldId="281"/>
            <ac:spMk id="3" creationId="{0C0C3362-7A72-E2EB-061D-E0A669850465}"/>
          </ac:spMkLst>
        </pc:spChg>
        <pc:spChg chg="add mod">
          <ac:chgData name="Pushpraj Bhardwaj" userId="b9ced9343318a164" providerId="LiveId" clId="{8CBE27ED-D48E-4F13-A32F-C633659A209C}" dt="2023-08-19T18:35:29.675" v="1486" actId="1076"/>
          <ac:spMkLst>
            <pc:docMk/>
            <pc:sldMk cId="4018702757" sldId="281"/>
            <ac:spMk id="4" creationId="{2EDB5B83-B46B-9A48-69E3-A0D5AD2BF405}"/>
          </ac:spMkLst>
        </pc:spChg>
        <pc:graphicFrameChg chg="mod">
          <ac:chgData name="Pushpraj Bhardwaj" userId="b9ced9343318a164" providerId="LiveId" clId="{8CBE27ED-D48E-4F13-A32F-C633659A209C}" dt="2023-08-19T18:35:21.836" v="1485"/>
          <ac:graphicFrameMkLst>
            <pc:docMk/>
            <pc:sldMk cId="4018702757" sldId="281"/>
            <ac:graphicFrameMk id="6" creationId="{CBDE29C4-9E98-6753-2B1C-652723E4E0F7}"/>
          </ac:graphicFrameMkLst>
        </pc:graphicFrameChg>
        <pc:picChg chg="add mod">
          <ac:chgData name="Pushpraj Bhardwaj" userId="b9ced9343318a164" providerId="LiveId" clId="{8CBE27ED-D48E-4F13-A32F-C633659A209C}" dt="2023-08-20T06:52:32.566" v="1956"/>
          <ac:picMkLst>
            <pc:docMk/>
            <pc:sldMk cId="4018702757" sldId="281"/>
            <ac:picMk id="3" creationId="{90975DD2-55B9-721B-D044-17BEEC8379CA}"/>
          </ac:picMkLst>
        </pc:picChg>
        <pc:picChg chg="add mod">
          <ac:chgData name="Pushpraj Bhardwaj" userId="b9ced9343318a164" providerId="LiveId" clId="{8CBE27ED-D48E-4F13-A32F-C633659A209C}" dt="2023-08-20T06:53:28.056" v="1963"/>
          <ac:picMkLst>
            <pc:docMk/>
            <pc:sldMk cId="4018702757" sldId="281"/>
            <ac:picMk id="5" creationId="{0CAAB564-010A-2E3B-09C5-6CEB916F4D47}"/>
          </ac:picMkLst>
        </pc:picChg>
      </pc:sldChg>
      <pc:sldChg chg="addSp modSp add mod">
        <pc:chgData name="Pushpraj Bhardwaj" userId="b9ced9343318a164" providerId="LiveId" clId="{8CBE27ED-D48E-4F13-A32F-C633659A209C}" dt="2023-08-20T07:52:25.581" v="2222" actId="115"/>
        <pc:sldMkLst>
          <pc:docMk/>
          <pc:sldMk cId="2321037026" sldId="282"/>
        </pc:sldMkLst>
        <pc:spChg chg="mod">
          <ac:chgData name="Pushpraj Bhardwaj" userId="b9ced9343318a164" providerId="LiveId" clId="{8CBE27ED-D48E-4F13-A32F-C633659A209C}" dt="2023-08-20T07:52:25.581" v="2222" actId="115"/>
          <ac:spMkLst>
            <pc:docMk/>
            <pc:sldMk cId="2321037026" sldId="282"/>
            <ac:spMk id="2" creationId="{00000000-0000-0000-0000-000000000000}"/>
          </ac:spMkLst>
        </pc:spChg>
        <pc:spChg chg="mod">
          <ac:chgData name="Pushpraj Bhardwaj" userId="b9ced9343318a164" providerId="LiveId" clId="{8CBE27ED-D48E-4F13-A32F-C633659A209C}" dt="2023-08-19T18:41:50.675" v="1653" actId="207"/>
          <ac:spMkLst>
            <pc:docMk/>
            <pc:sldMk cId="2321037026" sldId="282"/>
            <ac:spMk id="4" creationId="{2EDB5B83-B46B-9A48-69E3-A0D5AD2BF405}"/>
          </ac:spMkLst>
        </pc:spChg>
        <pc:graphicFrameChg chg="mod">
          <ac:chgData name="Pushpraj Bhardwaj" userId="b9ced9343318a164" providerId="LiveId" clId="{8CBE27ED-D48E-4F13-A32F-C633659A209C}" dt="2023-08-19T18:45:35.249" v="1815" actId="20577"/>
          <ac:graphicFrameMkLst>
            <pc:docMk/>
            <pc:sldMk cId="2321037026" sldId="282"/>
            <ac:graphicFrameMk id="6" creationId="{CBDE29C4-9E98-6753-2B1C-652723E4E0F7}"/>
          </ac:graphicFrameMkLst>
        </pc:graphicFrameChg>
        <pc:picChg chg="add mod">
          <ac:chgData name="Pushpraj Bhardwaj" userId="b9ced9343318a164" providerId="LiveId" clId="{8CBE27ED-D48E-4F13-A32F-C633659A209C}" dt="2023-08-20T06:52:35.244" v="1957"/>
          <ac:picMkLst>
            <pc:docMk/>
            <pc:sldMk cId="2321037026" sldId="282"/>
            <ac:picMk id="3" creationId="{9DB16F2E-4FAD-FD48-A41D-FE0A6E54D345}"/>
          </ac:picMkLst>
        </pc:picChg>
        <pc:picChg chg="add mod">
          <ac:chgData name="Pushpraj Bhardwaj" userId="b9ced9343318a164" providerId="LiveId" clId="{8CBE27ED-D48E-4F13-A32F-C633659A209C}" dt="2023-08-20T06:53:48.463" v="1964"/>
          <ac:picMkLst>
            <pc:docMk/>
            <pc:sldMk cId="2321037026" sldId="282"/>
            <ac:picMk id="5" creationId="{E2A4BD7D-A93F-DFF4-EC34-A366EEF08323}"/>
          </ac:picMkLst>
        </pc:picChg>
      </pc:sldChg>
      <pc:sldChg chg="addSp delSp modSp new mod">
        <pc:chgData name="Pushpraj Bhardwaj" userId="b9ced9343318a164" providerId="LiveId" clId="{8CBE27ED-D48E-4F13-A32F-C633659A209C}" dt="2023-08-20T14:43:30.840" v="5565" actId="114"/>
        <pc:sldMkLst>
          <pc:docMk/>
          <pc:sldMk cId="3888167617" sldId="283"/>
        </pc:sldMkLst>
        <pc:spChg chg="add mod">
          <ac:chgData name="Pushpraj Bhardwaj" userId="b9ced9343318a164" providerId="LiveId" clId="{8CBE27ED-D48E-4F13-A32F-C633659A209C}" dt="2023-08-20T14:43:30.840" v="5565" actId="114"/>
          <ac:spMkLst>
            <pc:docMk/>
            <pc:sldMk cId="3888167617" sldId="283"/>
            <ac:spMk id="4" creationId="{B87F7567-6073-1144-D801-07BA20C290CF}"/>
          </ac:spMkLst>
        </pc:spChg>
        <pc:picChg chg="add del mod">
          <ac:chgData name="Pushpraj Bhardwaj" userId="b9ced9343318a164" providerId="LiveId" clId="{8CBE27ED-D48E-4F13-A32F-C633659A209C}" dt="2023-08-20T08:20:54.082" v="2415" actId="478"/>
          <ac:picMkLst>
            <pc:docMk/>
            <pc:sldMk cId="3888167617" sldId="283"/>
            <ac:picMk id="3" creationId="{5F0DA353-9026-4444-6BE1-4AB6F8206388}"/>
          </ac:picMkLst>
        </pc:picChg>
        <pc:picChg chg="add del mod">
          <ac:chgData name="Pushpraj Bhardwaj" userId="b9ced9343318a164" providerId="LiveId" clId="{8CBE27ED-D48E-4F13-A32F-C633659A209C}" dt="2023-08-20T08:30:29.727" v="2427" actId="478"/>
          <ac:picMkLst>
            <pc:docMk/>
            <pc:sldMk cId="3888167617" sldId="283"/>
            <ac:picMk id="6" creationId="{1667F5C7-7C74-5C7F-EF89-5F60C8247EFC}"/>
          </ac:picMkLst>
        </pc:picChg>
        <pc:picChg chg="add mod">
          <ac:chgData name="Pushpraj Bhardwaj" userId="b9ced9343318a164" providerId="LiveId" clId="{8CBE27ED-D48E-4F13-A32F-C633659A209C}" dt="2023-08-20T09:23:57.551" v="2736" actId="14100"/>
          <ac:picMkLst>
            <pc:docMk/>
            <pc:sldMk cId="3888167617" sldId="283"/>
            <ac:picMk id="8" creationId="{004E91AC-F9E5-0A3F-4C25-A6EDAE38F29C}"/>
          </ac:picMkLst>
        </pc:picChg>
        <pc:picChg chg="add mod">
          <ac:chgData name="Pushpraj Bhardwaj" userId="b9ced9343318a164" providerId="LiveId" clId="{8CBE27ED-D48E-4F13-A32F-C633659A209C}" dt="2023-08-20T09:24:00.456" v="2737"/>
          <ac:picMkLst>
            <pc:docMk/>
            <pc:sldMk cId="3888167617" sldId="283"/>
            <ac:picMk id="9" creationId="{A7C8F917-C0E8-1DC6-2C2C-0E5566686A31}"/>
          </ac:picMkLst>
        </pc:picChg>
        <pc:picChg chg="add mod">
          <ac:chgData name="Pushpraj Bhardwaj" userId="b9ced9343318a164" providerId="LiveId" clId="{8CBE27ED-D48E-4F13-A32F-C633659A209C}" dt="2023-08-20T09:24:07.898" v="2738"/>
          <ac:picMkLst>
            <pc:docMk/>
            <pc:sldMk cId="3888167617" sldId="283"/>
            <ac:picMk id="10" creationId="{3AEB06AA-97B1-33C9-E5F3-932C43D5F985}"/>
          </ac:picMkLst>
        </pc:picChg>
      </pc:sldChg>
      <pc:sldChg chg="addSp delSp modSp add mod">
        <pc:chgData name="Pushpraj Bhardwaj" userId="b9ced9343318a164" providerId="LiveId" clId="{8CBE27ED-D48E-4F13-A32F-C633659A209C}" dt="2023-08-21T09:00:01.025" v="6441" actId="20577"/>
        <pc:sldMkLst>
          <pc:docMk/>
          <pc:sldMk cId="2140482462" sldId="284"/>
        </pc:sldMkLst>
        <pc:spChg chg="mod">
          <ac:chgData name="Pushpraj Bhardwaj" userId="b9ced9343318a164" providerId="LiveId" clId="{8CBE27ED-D48E-4F13-A32F-C633659A209C}" dt="2023-08-21T09:00:01.025" v="6441" actId="20577"/>
          <ac:spMkLst>
            <pc:docMk/>
            <pc:sldMk cId="2140482462" sldId="284"/>
            <ac:spMk id="8" creationId="{BFA1386A-2B4C-CEA4-0BD3-A4B6E51A848B}"/>
          </ac:spMkLst>
        </pc:spChg>
        <pc:picChg chg="del">
          <ac:chgData name="Pushpraj Bhardwaj" userId="b9ced9343318a164" providerId="LiveId" clId="{8CBE27ED-D48E-4F13-A32F-C633659A209C}" dt="2023-08-21T08:58:28.103" v="6303" actId="478"/>
          <ac:picMkLst>
            <pc:docMk/>
            <pc:sldMk cId="2140482462" sldId="284"/>
            <ac:picMk id="3" creationId="{FA9F9746-BAE3-B101-9DA0-4EAED15E29FA}"/>
          </ac:picMkLst>
        </pc:picChg>
        <pc:picChg chg="add mod">
          <ac:chgData name="Pushpraj Bhardwaj" userId="b9ced9343318a164" providerId="LiveId" clId="{8CBE27ED-D48E-4F13-A32F-C633659A209C}" dt="2023-08-21T08:59:11.714" v="6311" actId="1076"/>
          <ac:picMkLst>
            <pc:docMk/>
            <pc:sldMk cId="2140482462" sldId="284"/>
            <ac:picMk id="4" creationId="{5947F003-2E68-2657-5885-5AF8E50C76F4}"/>
          </ac:picMkLst>
        </pc:picChg>
        <pc:picChg chg="del">
          <ac:chgData name="Pushpraj Bhardwaj" userId="b9ced9343318a164" providerId="LiveId" clId="{8CBE27ED-D48E-4F13-A32F-C633659A209C}" dt="2023-08-21T08:58:28.800" v="6304" actId="478"/>
          <ac:picMkLst>
            <pc:docMk/>
            <pc:sldMk cId="2140482462" sldId="284"/>
            <ac:picMk id="5" creationId="{988209BA-EC41-F4C8-10EF-B959097E697C}"/>
          </ac:picMkLst>
        </pc:picChg>
        <pc:picChg chg="del">
          <ac:chgData name="Pushpraj Bhardwaj" userId="b9ced9343318a164" providerId="LiveId" clId="{8CBE27ED-D48E-4F13-A32F-C633659A209C}" dt="2023-08-21T08:58:29.901" v="6305" actId="478"/>
          <ac:picMkLst>
            <pc:docMk/>
            <pc:sldMk cId="2140482462" sldId="284"/>
            <ac:picMk id="7" creationId="{AF1543DB-8F43-2C1A-C0BC-BAF6EE0041D3}"/>
          </ac:picMkLst>
        </pc:picChg>
      </pc:sldChg>
    </pc:docChg>
  </pc:docChgLst>
  <pc:docChgLst>
    <pc:chgData name="Pushpraj Bhardwaj" userId="b9ced9343318a164" providerId="Windows Live" clId="Web-{BA0B734D-9FFD-4BFB-AA5A-BEDDD17E70BE}"/>
    <pc:docChg chg="modSld">
      <pc:chgData name="Pushpraj Bhardwaj" userId="b9ced9343318a164" providerId="Windows Live" clId="Web-{BA0B734D-9FFD-4BFB-AA5A-BEDDD17E70BE}" dt="2023-08-19T18:14:05.218" v="110"/>
      <pc:docMkLst>
        <pc:docMk/>
      </pc:docMkLst>
      <pc:sldChg chg="addSp delSp modSp">
        <pc:chgData name="Pushpraj Bhardwaj" userId="b9ced9343318a164" providerId="Windows Live" clId="Web-{BA0B734D-9FFD-4BFB-AA5A-BEDDD17E70BE}" dt="2023-08-19T18:03:27.221" v="102"/>
        <pc:sldMkLst>
          <pc:docMk/>
          <pc:sldMk cId="3912031969" sldId="267"/>
        </pc:sldMkLst>
        <pc:spChg chg="mod">
          <ac:chgData name="Pushpraj Bhardwaj" userId="b9ced9343318a164" providerId="Windows Live" clId="Web-{BA0B734D-9FFD-4BFB-AA5A-BEDDD17E70BE}" dt="2023-08-19T18:03:27.221" v="102"/>
          <ac:spMkLst>
            <pc:docMk/>
            <pc:sldMk cId="3912031969" sldId="267"/>
            <ac:spMk id="2" creationId="{00000000-0000-0000-0000-000000000000}"/>
          </ac:spMkLst>
        </pc:spChg>
        <pc:spChg chg="add del">
          <ac:chgData name="Pushpraj Bhardwaj" userId="b9ced9343318a164" providerId="Windows Live" clId="Web-{BA0B734D-9FFD-4BFB-AA5A-BEDDD17E70BE}" dt="2023-08-19T18:03:27.221" v="102"/>
          <ac:spMkLst>
            <pc:docMk/>
            <pc:sldMk cId="3912031969" sldId="267"/>
            <ac:spMk id="9" creationId="{1D50D7A8-F1D5-4306-8A9B-DD7A73EB8BCE}"/>
          </ac:spMkLst>
        </pc:spChg>
        <pc:spChg chg="add del">
          <ac:chgData name="Pushpraj Bhardwaj" userId="b9ced9343318a164" providerId="Windows Live" clId="Web-{BA0B734D-9FFD-4BFB-AA5A-BEDDD17E70BE}" dt="2023-08-19T18:03:27.221" v="102"/>
          <ac:spMkLst>
            <pc:docMk/>
            <pc:sldMk cId="3912031969" sldId="267"/>
            <ac:spMk id="11" creationId="{16AC3602-3348-4F31-9E43-076B03514ECB}"/>
          </ac:spMkLst>
        </pc:spChg>
        <pc:spChg chg="add del">
          <ac:chgData name="Pushpraj Bhardwaj" userId="b9ced9343318a164" providerId="Windows Live" clId="Web-{BA0B734D-9FFD-4BFB-AA5A-BEDDD17E70BE}" dt="2023-08-19T18:03:27.221" v="102"/>
          <ac:spMkLst>
            <pc:docMk/>
            <pc:sldMk cId="3912031969" sldId="267"/>
            <ac:spMk id="13" creationId="{394094B0-A6C9-44BE-9042-66EF0612F625}"/>
          </ac:spMkLst>
        </pc:spChg>
        <pc:spChg chg="add del">
          <ac:chgData name="Pushpraj Bhardwaj" userId="b9ced9343318a164" providerId="Windows Live" clId="Web-{BA0B734D-9FFD-4BFB-AA5A-BEDDD17E70BE}" dt="2023-08-19T18:03:27.221" v="102"/>
          <ac:spMkLst>
            <pc:docMk/>
            <pc:sldMk cId="3912031969" sldId="267"/>
            <ac:spMk id="15" creationId="{64C2CA96-0B16-4AA7-B340-33044D238597}"/>
          </ac:spMkLst>
        </pc:spChg>
        <pc:graphicFrameChg chg="mod modGraphic">
          <ac:chgData name="Pushpraj Bhardwaj" userId="b9ced9343318a164" providerId="Windows Live" clId="Web-{BA0B734D-9FFD-4BFB-AA5A-BEDDD17E70BE}" dt="2023-08-19T18:03:27.221" v="102"/>
          <ac:graphicFrameMkLst>
            <pc:docMk/>
            <pc:sldMk cId="3912031969" sldId="267"/>
            <ac:graphicFrameMk id="6" creationId="{CBDE29C4-9E98-6753-2B1C-652723E4E0F7}"/>
          </ac:graphicFrameMkLst>
        </pc:graphicFrameChg>
        <pc:cxnChg chg="add del">
          <ac:chgData name="Pushpraj Bhardwaj" userId="b9ced9343318a164" providerId="Windows Live" clId="Web-{BA0B734D-9FFD-4BFB-AA5A-BEDDD17E70BE}" dt="2023-08-19T18:03:27.221" v="102"/>
          <ac:cxnSpMkLst>
            <pc:docMk/>
            <pc:sldMk cId="3912031969" sldId="267"/>
            <ac:cxnSpMk id="8" creationId="{94169334-264D-4176-8BDE-037249A61B4E}"/>
          </ac:cxnSpMkLst>
        </pc:cxnChg>
      </pc:sldChg>
      <pc:sldChg chg="addSp delSp modSp">
        <pc:chgData name="Pushpraj Bhardwaj" userId="b9ced9343318a164" providerId="Windows Live" clId="Web-{BA0B734D-9FFD-4BFB-AA5A-BEDDD17E70BE}" dt="2023-08-19T18:14:05.218" v="110"/>
        <pc:sldMkLst>
          <pc:docMk/>
          <pc:sldMk cId="4018702757" sldId="281"/>
        </pc:sldMkLst>
        <pc:spChg chg="add del mod">
          <ac:chgData name="Pushpraj Bhardwaj" userId="b9ced9343318a164" providerId="Windows Live" clId="Web-{BA0B734D-9FFD-4BFB-AA5A-BEDDD17E70BE}" dt="2023-08-19T18:14:05.218" v="109"/>
          <ac:spMkLst>
            <pc:docMk/>
            <pc:sldMk cId="4018702757" sldId="281"/>
            <ac:spMk id="399" creationId="{1E9E2C2B-D34C-DDBF-71C2-5EE35B6BF104}"/>
          </ac:spMkLst>
        </pc:spChg>
        <pc:graphicFrameChg chg="modGraphic">
          <ac:chgData name="Pushpraj Bhardwaj" userId="b9ced9343318a164" providerId="Windows Live" clId="Web-{BA0B734D-9FFD-4BFB-AA5A-BEDDD17E70BE}" dt="2023-08-19T17:00:17.211" v="100" actId="20577"/>
          <ac:graphicFrameMkLst>
            <pc:docMk/>
            <pc:sldMk cId="4018702757" sldId="281"/>
            <ac:graphicFrameMk id="6" creationId="{CBDE29C4-9E98-6753-2B1C-652723E4E0F7}"/>
          </ac:graphicFrameMkLst>
        </pc:graphicFrameChg>
        <pc:picChg chg="add del mod">
          <ac:chgData name="Pushpraj Bhardwaj" userId="b9ced9343318a164" providerId="Windows Live" clId="Web-{BA0B734D-9FFD-4BFB-AA5A-BEDDD17E70BE}" dt="2023-08-19T18:14:05.218" v="110"/>
          <ac:picMkLst>
            <pc:docMk/>
            <pc:sldMk cId="4018702757" sldId="281"/>
            <ac:picMk id="398" creationId="{A4386EC7-11DB-A751-3E24-43473231D3A2}"/>
          </ac:picMkLst>
        </pc:picChg>
      </pc:sldChg>
    </pc:docChg>
  </pc:docChgLst>
  <pc:docChgLst>
    <pc:chgData name="Pushpraj Bhardwaj" userId="b9ced9343318a164" providerId="Windows Live" clId="Web-{B2C54EB1-1EF1-4019-AE01-579CCE828F7F}"/>
    <pc:docChg chg="modSld">
      <pc:chgData name="Pushpraj Bhardwaj" userId="b9ced9343318a164" providerId="Windows Live" clId="Web-{B2C54EB1-1EF1-4019-AE01-579CCE828F7F}" dt="2023-08-08T10:45:06.918" v="3"/>
      <pc:docMkLst>
        <pc:docMk/>
      </pc:docMkLst>
      <pc:sldChg chg="modSp">
        <pc:chgData name="Pushpraj Bhardwaj" userId="b9ced9343318a164" providerId="Windows Live" clId="Web-{B2C54EB1-1EF1-4019-AE01-579CCE828F7F}" dt="2023-08-08T10:27:42.583" v="0" actId="1076"/>
        <pc:sldMkLst>
          <pc:docMk/>
          <pc:sldMk cId="1513953368" sldId="266"/>
        </pc:sldMkLst>
        <pc:graphicFrameChg chg="mod">
          <ac:chgData name="Pushpraj Bhardwaj" userId="b9ced9343318a164" providerId="Windows Live" clId="Web-{B2C54EB1-1EF1-4019-AE01-579CCE828F7F}" dt="2023-08-08T10:27:42.583" v="0" actId="1076"/>
          <ac:graphicFrameMkLst>
            <pc:docMk/>
            <pc:sldMk cId="1513953368" sldId="266"/>
            <ac:graphicFrameMk id="6" creationId="{B08AB618-10BE-8C3B-8E67-A39D326ECF02}"/>
          </ac:graphicFrameMkLst>
        </pc:graphicFrameChg>
      </pc:sldChg>
      <pc:sldChg chg="addSp delSp modSp">
        <pc:chgData name="Pushpraj Bhardwaj" userId="b9ced9343318a164" providerId="Windows Live" clId="Web-{B2C54EB1-1EF1-4019-AE01-579CCE828F7F}" dt="2023-08-08T10:45:06.918" v="3"/>
        <pc:sldMkLst>
          <pc:docMk/>
          <pc:sldMk cId="2709132862" sldId="270"/>
        </pc:sldMkLst>
        <pc:spChg chg="mod">
          <ac:chgData name="Pushpraj Bhardwaj" userId="b9ced9343318a164" providerId="Windows Live" clId="Web-{B2C54EB1-1EF1-4019-AE01-579CCE828F7F}" dt="2023-08-08T10:45:06.887" v="2"/>
          <ac:spMkLst>
            <pc:docMk/>
            <pc:sldMk cId="2709132862" sldId="270"/>
            <ac:spMk id="2" creationId="{00000000-0000-0000-0000-000000000000}"/>
          </ac:spMkLst>
        </pc:spChg>
        <pc:spChg chg="add del">
          <ac:chgData name="Pushpraj Bhardwaj" userId="b9ced9343318a164" providerId="Windows Live" clId="Web-{B2C54EB1-1EF1-4019-AE01-579CCE828F7F}" dt="2023-08-08T10:45:06.918" v="3"/>
          <ac:spMkLst>
            <pc:docMk/>
            <pc:sldMk cId="2709132862" sldId="270"/>
            <ac:spMk id="10" creationId="{2659FDB4-FCBE-4A89-B46D-43D4FA54464D}"/>
          </ac:spMkLst>
        </pc:spChg>
        <pc:spChg chg="add del">
          <ac:chgData name="Pushpraj Bhardwaj" userId="b9ced9343318a164" providerId="Windows Live" clId="Web-{B2C54EB1-1EF1-4019-AE01-579CCE828F7F}" dt="2023-08-08T10:45:06.887" v="2"/>
          <ac:spMkLst>
            <pc:docMk/>
            <pc:sldMk cId="2709132862" sldId="270"/>
            <ac:spMk id="17" creationId="{383F4F3A-DF89-453C-A499-8C259F6A2F13}"/>
          </ac:spMkLst>
        </pc:spChg>
        <pc:spChg chg="add del">
          <ac:chgData name="Pushpraj Bhardwaj" userId="b9ced9343318a164" providerId="Windows Live" clId="Web-{B2C54EB1-1EF1-4019-AE01-579CCE828F7F}" dt="2023-08-08T10:45:06.887" v="2"/>
          <ac:spMkLst>
            <pc:docMk/>
            <pc:sldMk cId="2709132862" sldId="270"/>
            <ac:spMk id="19" creationId="{58BDB0EE-D238-415B-9ED8-62AA6AB2AAD1}"/>
          </ac:spMkLst>
        </pc:spChg>
        <pc:spChg chg="add del">
          <ac:chgData name="Pushpraj Bhardwaj" userId="b9ced9343318a164" providerId="Windows Live" clId="Web-{B2C54EB1-1EF1-4019-AE01-579CCE828F7F}" dt="2023-08-08T10:45:06.887" v="2"/>
          <ac:spMkLst>
            <pc:docMk/>
            <pc:sldMk cId="2709132862" sldId="270"/>
            <ac:spMk id="21" creationId="{C5B55FC3-961D-4325-82F1-DE92B0D04E03}"/>
          </ac:spMkLst>
        </pc:spChg>
        <pc:spChg chg="add del">
          <ac:chgData name="Pushpraj Bhardwaj" userId="b9ced9343318a164" providerId="Windows Live" clId="Web-{B2C54EB1-1EF1-4019-AE01-579CCE828F7F}" dt="2023-08-08T10:45:06.887" v="2"/>
          <ac:spMkLst>
            <pc:docMk/>
            <pc:sldMk cId="2709132862" sldId="270"/>
            <ac:spMk id="25" creationId="{4C8AB332-D09E-4F28-943C-DABDD4716A3C}"/>
          </ac:spMkLst>
        </pc:spChg>
        <pc:spChg chg="add">
          <ac:chgData name="Pushpraj Bhardwaj" userId="b9ced9343318a164" providerId="Windows Live" clId="Web-{B2C54EB1-1EF1-4019-AE01-579CCE828F7F}" dt="2023-08-08T10:45:06.918" v="3"/>
          <ac:spMkLst>
            <pc:docMk/>
            <pc:sldMk cId="2709132862" sldId="270"/>
            <ac:spMk id="27" creationId="{2659FDB4-FCBE-4A89-B46D-43D4FA54464D}"/>
          </ac:spMkLst>
        </pc:spChg>
        <pc:graphicFrameChg chg="mod modGraphic">
          <ac:chgData name="Pushpraj Bhardwaj" userId="b9ced9343318a164" providerId="Windows Live" clId="Web-{B2C54EB1-1EF1-4019-AE01-579CCE828F7F}" dt="2023-08-08T10:45:06.918" v="3"/>
          <ac:graphicFrameMkLst>
            <pc:docMk/>
            <pc:sldMk cId="2709132862" sldId="270"/>
            <ac:graphicFrameMk id="6" creationId="{F58F6521-FB88-37E7-EA2D-BCD8313415A1}"/>
          </ac:graphicFrameMkLst>
        </pc:graphicFrameChg>
        <pc:cxnChg chg="add del">
          <ac:chgData name="Pushpraj Bhardwaj" userId="b9ced9343318a164" providerId="Windows Live" clId="Web-{B2C54EB1-1EF1-4019-AE01-579CCE828F7F}" dt="2023-08-08T10:45:06.918" v="3"/>
          <ac:cxnSpMkLst>
            <pc:docMk/>
            <pc:sldMk cId="2709132862" sldId="270"/>
            <ac:cxnSpMk id="12" creationId="{C8F51B3F-8331-4E4A-AE96-D47B1006EEAD}"/>
          </ac:cxnSpMkLst>
        </pc:cxnChg>
        <pc:cxnChg chg="add del">
          <ac:chgData name="Pushpraj Bhardwaj" userId="b9ced9343318a164" providerId="Windows Live" clId="Web-{B2C54EB1-1EF1-4019-AE01-579CCE828F7F}" dt="2023-08-08T10:45:06.887" v="2"/>
          <ac:cxnSpMkLst>
            <pc:docMk/>
            <pc:sldMk cId="2709132862" sldId="270"/>
            <ac:cxnSpMk id="23" creationId="{C8F51B3F-8331-4E4A-AE96-D47B1006EEAD}"/>
          </ac:cxnSpMkLst>
        </pc:cxnChg>
        <pc:cxnChg chg="add">
          <ac:chgData name="Pushpraj Bhardwaj" userId="b9ced9343318a164" providerId="Windows Live" clId="Web-{B2C54EB1-1EF1-4019-AE01-579CCE828F7F}" dt="2023-08-08T10:45:06.918" v="3"/>
          <ac:cxnSpMkLst>
            <pc:docMk/>
            <pc:sldMk cId="2709132862" sldId="270"/>
            <ac:cxnSpMk id="28" creationId="{C8F51B3F-8331-4E4A-AE96-D47B1006EEAD}"/>
          </ac:cxnSpMkLst>
        </pc:cxn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CB1519-2A08-4947-98AA-0758FA71A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A7D9C-0D32-4502-B7BF-BD2BC5CE1A64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/>
            <a:t>Radiation Oncology team</a:t>
          </a:r>
        </a:p>
      </dgm:t>
    </dgm:pt>
    <dgm:pt modelId="{5A267996-DBD3-4853-95AE-45FE6E4FD80B}" type="parTrans" cxnId="{4251D7B4-FE69-4377-A462-1395460FACFE}">
      <dgm:prSet/>
      <dgm:spPr/>
      <dgm:t>
        <a:bodyPr/>
        <a:lstStyle/>
        <a:p>
          <a:endParaRPr lang="en-US"/>
        </a:p>
      </dgm:t>
    </dgm:pt>
    <dgm:pt modelId="{A39C8F39-6AEB-44F4-B741-511B1097B669}" type="sibTrans" cxnId="{4251D7B4-FE69-4377-A462-1395460FACFE}">
      <dgm:prSet/>
      <dgm:spPr/>
      <dgm:t>
        <a:bodyPr/>
        <a:lstStyle/>
        <a:p>
          <a:endParaRPr lang="en-US"/>
        </a:p>
      </dgm:t>
    </dgm:pt>
    <dgm:pt modelId="{3CB5071A-2D37-4627-A040-256F07812589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/>
            <a:t>Roles of different individuals</a:t>
          </a:r>
        </a:p>
      </dgm:t>
    </dgm:pt>
    <dgm:pt modelId="{21FBC9EC-023F-4878-8B81-6B3EBB4311FB}" type="parTrans" cxnId="{E0B2B877-2348-43F4-9291-F95133AD6E4F}">
      <dgm:prSet/>
      <dgm:spPr/>
      <dgm:t>
        <a:bodyPr/>
        <a:lstStyle/>
        <a:p>
          <a:endParaRPr lang="en-US"/>
        </a:p>
      </dgm:t>
    </dgm:pt>
    <dgm:pt modelId="{BFCF94CE-AD67-4EFF-8315-9F7E7CFB5F55}" type="sibTrans" cxnId="{E0B2B877-2348-43F4-9291-F95133AD6E4F}">
      <dgm:prSet/>
      <dgm:spPr/>
      <dgm:t>
        <a:bodyPr/>
        <a:lstStyle/>
        <a:p>
          <a:endParaRPr lang="en-US"/>
        </a:p>
      </dgm:t>
    </dgm:pt>
    <dgm:pt modelId="{1E480D09-9671-4629-8700-8A6DD880221C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/>
            <a:t>Workflow</a:t>
          </a:r>
        </a:p>
      </dgm:t>
    </dgm:pt>
    <dgm:pt modelId="{E41F8513-A41C-4B25-9DC0-471F99891EA1}" type="parTrans" cxnId="{2922CAA1-583E-4781-ADE8-36EB8443E1F2}">
      <dgm:prSet/>
      <dgm:spPr/>
      <dgm:t>
        <a:bodyPr/>
        <a:lstStyle/>
        <a:p>
          <a:endParaRPr lang="en-US"/>
        </a:p>
      </dgm:t>
    </dgm:pt>
    <dgm:pt modelId="{C0409EB0-157F-4DF3-8C31-009C011F7480}" type="sibTrans" cxnId="{2922CAA1-583E-4781-ADE8-36EB8443E1F2}">
      <dgm:prSet/>
      <dgm:spPr/>
      <dgm:t>
        <a:bodyPr/>
        <a:lstStyle/>
        <a:p>
          <a:endParaRPr lang="en-US"/>
        </a:p>
      </dgm:t>
    </dgm:pt>
    <dgm:pt modelId="{FB898A06-C1AF-4055-8045-9A496DF56FE7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/>
            <a:t>Personal Monitoring Devices</a:t>
          </a:r>
        </a:p>
      </dgm:t>
    </dgm:pt>
    <dgm:pt modelId="{F6570F82-07CC-4AFC-BDA8-6E4D2223BA1F}" type="parTrans" cxnId="{4A5BB7C5-10B2-4B4B-AB7F-7CC5D3C67143}">
      <dgm:prSet/>
      <dgm:spPr/>
      <dgm:t>
        <a:bodyPr/>
        <a:lstStyle/>
        <a:p>
          <a:endParaRPr lang="en-US"/>
        </a:p>
      </dgm:t>
    </dgm:pt>
    <dgm:pt modelId="{CAF8F643-8B45-4D55-9D08-0ADA526561CD}" type="sibTrans" cxnId="{4A5BB7C5-10B2-4B4B-AB7F-7CC5D3C67143}">
      <dgm:prSet/>
      <dgm:spPr/>
      <dgm:t>
        <a:bodyPr/>
        <a:lstStyle/>
        <a:p>
          <a:endParaRPr lang="en-US"/>
        </a:p>
      </dgm:t>
    </dgm:pt>
    <dgm:pt modelId="{7058CB81-2F1F-41AE-8D84-F75F49B55EFD}">
      <dgm:prSet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/>
            <a:t>Radiation Therapy and Diagnostic Machines</a:t>
          </a:r>
        </a:p>
      </dgm:t>
    </dgm:pt>
    <dgm:pt modelId="{037DCB31-0CBF-4B0B-BC49-15B153D28273}" type="parTrans" cxnId="{0F79CCEA-7BCA-4489-B278-7371CD356D14}">
      <dgm:prSet/>
      <dgm:spPr/>
      <dgm:t>
        <a:bodyPr/>
        <a:lstStyle/>
        <a:p>
          <a:endParaRPr lang="en-US"/>
        </a:p>
      </dgm:t>
    </dgm:pt>
    <dgm:pt modelId="{EE18D5CA-C301-40F6-96D6-D9ED4E7B93E0}" type="sibTrans" cxnId="{0F79CCEA-7BCA-4489-B278-7371CD356D14}">
      <dgm:prSet/>
      <dgm:spPr/>
      <dgm:t>
        <a:bodyPr/>
        <a:lstStyle/>
        <a:p>
          <a:endParaRPr lang="en-US"/>
        </a:p>
      </dgm:t>
    </dgm:pt>
    <dgm:pt modelId="{AA258074-6AFD-45C8-A837-357754D1D0F3}" type="pres">
      <dgm:prSet presAssocID="{2DCB1519-2A08-4947-98AA-0758FA71AC03}" presName="linear" presStyleCnt="0">
        <dgm:presLayoutVars>
          <dgm:animLvl val="lvl"/>
          <dgm:resizeHandles val="exact"/>
        </dgm:presLayoutVars>
      </dgm:prSet>
      <dgm:spPr/>
    </dgm:pt>
    <dgm:pt modelId="{9BFC1D98-A5C7-48F6-A74C-91961BE33258}" type="pres">
      <dgm:prSet presAssocID="{482A7D9C-0D32-4502-B7BF-BD2BC5CE1A6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29466BA-BF0F-456B-BBFB-F6E03290EF30}" type="pres">
      <dgm:prSet presAssocID="{A39C8F39-6AEB-44F4-B741-511B1097B669}" presName="spacer" presStyleCnt="0"/>
      <dgm:spPr/>
    </dgm:pt>
    <dgm:pt modelId="{27C6A689-20C7-4B7C-9520-79717BF8D27D}" type="pres">
      <dgm:prSet presAssocID="{3CB5071A-2D37-4627-A040-256F0781258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4D29372-3A29-46A7-8177-FE52AE3CB5FB}" type="pres">
      <dgm:prSet presAssocID="{BFCF94CE-AD67-4EFF-8315-9F7E7CFB5F55}" presName="spacer" presStyleCnt="0"/>
      <dgm:spPr/>
    </dgm:pt>
    <dgm:pt modelId="{E7DB658C-0AC2-48E0-BE43-587801126135}" type="pres">
      <dgm:prSet presAssocID="{1E480D09-9671-4629-8700-8A6DD880221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1901BA-4AD4-40B0-AB79-D3D52DE055ED}" type="pres">
      <dgm:prSet presAssocID="{C0409EB0-157F-4DF3-8C31-009C011F7480}" presName="spacer" presStyleCnt="0"/>
      <dgm:spPr/>
    </dgm:pt>
    <dgm:pt modelId="{4223C602-C5BF-4F88-AFDB-78BA58830E45}" type="pres">
      <dgm:prSet presAssocID="{FB898A06-C1AF-4055-8045-9A496DF56FE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B7ED41-8A47-45E9-BD8A-08DD668FBF5E}" type="pres">
      <dgm:prSet presAssocID="{CAF8F643-8B45-4D55-9D08-0ADA526561CD}" presName="spacer" presStyleCnt="0"/>
      <dgm:spPr/>
    </dgm:pt>
    <dgm:pt modelId="{6D51F5D4-F23F-4923-910A-01F224C6F98C}" type="pres">
      <dgm:prSet presAssocID="{7058CB81-2F1F-41AE-8D84-F75F49B55E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F407100-F6D3-4838-A64D-DE089D59A543}" type="presOf" srcId="{2DCB1519-2A08-4947-98AA-0758FA71AC03}" destId="{AA258074-6AFD-45C8-A837-357754D1D0F3}" srcOrd="0" destOrd="0" presId="urn:microsoft.com/office/officeart/2005/8/layout/vList2"/>
    <dgm:cxn modelId="{CD94DE28-67F9-4087-8F3F-A4D462CDDEAB}" type="presOf" srcId="{1E480D09-9671-4629-8700-8A6DD880221C}" destId="{E7DB658C-0AC2-48E0-BE43-587801126135}" srcOrd="0" destOrd="0" presId="urn:microsoft.com/office/officeart/2005/8/layout/vList2"/>
    <dgm:cxn modelId="{E0B2B877-2348-43F4-9291-F95133AD6E4F}" srcId="{2DCB1519-2A08-4947-98AA-0758FA71AC03}" destId="{3CB5071A-2D37-4627-A040-256F07812589}" srcOrd="1" destOrd="0" parTransId="{21FBC9EC-023F-4878-8B81-6B3EBB4311FB}" sibTransId="{BFCF94CE-AD67-4EFF-8315-9F7E7CFB5F55}"/>
    <dgm:cxn modelId="{9B6A6F87-FBCF-479E-8BD5-83215132C39B}" type="presOf" srcId="{482A7D9C-0D32-4502-B7BF-BD2BC5CE1A64}" destId="{9BFC1D98-A5C7-48F6-A74C-91961BE33258}" srcOrd="0" destOrd="0" presId="urn:microsoft.com/office/officeart/2005/8/layout/vList2"/>
    <dgm:cxn modelId="{9D55CD88-E8FF-4958-B6CD-C13982DA225D}" type="presOf" srcId="{FB898A06-C1AF-4055-8045-9A496DF56FE7}" destId="{4223C602-C5BF-4F88-AFDB-78BA58830E45}" srcOrd="0" destOrd="0" presId="urn:microsoft.com/office/officeart/2005/8/layout/vList2"/>
    <dgm:cxn modelId="{2922CAA1-583E-4781-ADE8-36EB8443E1F2}" srcId="{2DCB1519-2A08-4947-98AA-0758FA71AC03}" destId="{1E480D09-9671-4629-8700-8A6DD880221C}" srcOrd="2" destOrd="0" parTransId="{E41F8513-A41C-4B25-9DC0-471F99891EA1}" sibTransId="{C0409EB0-157F-4DF3-8C31-009C011F7480}"/>
    <dgm:cxn modelId="{4251D7B4-FE69-4377-A462-1395460FACFE}" srcId="{2DCB1519-2A08-4947-98AA-0758FA71AC03}" destId="{482A7D9C-0D32-4502-B7BF-BD2BC5CE1A64}" srcOrd="0" destOrd="0" parTransId="{5A267996-DBD3-4853-95AE-45FE6E4FD80B}" sibTransId="{A39C8F39-6AEB-44F4-B741-511B1097B669}"/>
    <dgm:cxn modelId="{960A69C0-8D04-4EF4-B6B6-CD7EC584E1F5}" type="presOf" srcId="{7058CB81-2F1F-41AE-8D84-F75F49B55EFD}" destId="{6D51F5D4-F23F-4923-910A-01F224C6F98C}" srcOrd="0" destOrd="0" presId="urn:microsoft.com/office/officeart/2005/8/layout/vList2"/>
    <dgm:cxn modelId="{4A5BB7C5-10B2-4B4B-AB7F-7CC5D3C67143}" srcId="{2DCB1519-2A08-4947-98AA-0758FA71AC03}" destId="{FB898A06-C1AF-4055-8045-9A496DF56FE7}" srcOrd="3" destOrd="0" parTransId="{F6570F82-07CC-4AFC-BDA8-6E4D2223BA1F}" sibTransId="{CAF8F643-8B45-4D55-9D08-0ADA526561CD}"/>
    <dgm:cxn modelId="{0F79CCEA-7BCA-4489-B278-7371CD356D14}" srcId="{2DCB1519-2A08-4947-98AA-0758FA71AC03}" destId="{7058CB81-2F1F-41AE-8D84-F75F49B55EFD}" srcOrd="4" destOrd="0" parTransId="{037DCB31-0CBF-4B0B-BC49-15B153D28273}" sibTransId="{EE18D5CA-C301-40F6-96D6-D9ED4E7B93E0}"/>
    <dgm:cxn modelId="{8B30BEED-8FB9-4084-9CA0-BD76B97033DF}" type="presOf" srcId="{3CB5071A-2D37-4627-A040-256F07812589}" destId="{27C6A689-20C7-4B7C-9520-79717BF8D27D}" srcOrd="0" destOrd="0" presId="urn:microsoft.com/office/officeart/2005/8/layout/vList2"/>
    <dgm:cxn modelId="{8CEFEC50-0A51-4A5C-836F-AAC44418C745}" type="presParOf" srcId="{AA258074-6AFD-45C8-A837-357754D1D0F3}" destId="{9BFC1D98-A5C7-48F6-A74C-91961BE33258}" srcOrd="0" destOrd="0" presId="urn:microsoft.com/office/officeart/2005/8/layout/vList2"/>
    <dgm:cxn modelId="{F277FDC9-0081-4E9A-9370-45589B3B42E1}" type="presParOf" srcId="{AA258074-6AFD-45C8-A837-357754D1D0F3}" destId="{329466BA-BF0F-456B-BBFB-F6E03290EF30}" srcOrd="1" destOrd="0" presId="urn:microsoft.com/office/officeart/2005/8/layout/vList2"/>
    <dgm:cxn modelId="{279DDEF1-0B7F-4D85-A458-1E7E81D6EC51}" type="presParOf" srcId="{AA258074-6AFD-45C8-A837-357754D1D0F3}" destId="{27C6A689-20C7-4B7C-9520-79717BF8D27D}" srcOrd="2" destOrd="0" presId="urn:microsoft.com/office/officeart/2005/8/layout/vList2"/>
    <dgm:cxn modelId="{D61E0C74-04E5-4272-B669-C7447B4613CB}" type="presParOf" srcId="{AA258074-6AFD-45C8-A837-357754D1D0F3}" destId="{A4D29372-3A29-46A7-8177-FE52AE3CB5FB}" srcOrd="3" destOrd="0" presId="urn:microsoft.com/office/officeart/2005/8/layout/vList2"/>
    <dgm:cxn modelId="{A0B42CDC-65B9-4404-992E-5AF22B6A6F84}" type="presParOf" srcId="{AA258074-6AFD-45C8-A837-357754D1D0F3}" destId="{E7DB658C-0AC2-48E0-BE43-587801126135}" srcOrd="4" destOrd="0" presId="urn:microsoft.com/office/officeart/2005/8/layout/vList2"/>
    <dgm:cxn modelId="{7BFADD00-5DE2-4465-8B70-37CD64BD61F1}" type="presParOf" srcId="{AA258074-6AFD-45C8-A837-357754D1D0F3}" destId="{D31901BA-4AD4-40B0-AB79-D3D52DE055ED}" srcOrd="5" destOrd="0" presId="urn:microsoft.com/office/officeart/2005/8/layout/vList2"/>
    <dgm:cxn modelId="{A3189DDC-B782-4E52-9BF6-BDB8A4DD2199}" type="presParOf" srcId="{AA258074-6AFD-45C8-A837-357754D1D0F3}" destId="{4223C602-C5BF-4F88-AFDB-78BA58830E45}" srcOrd="6" destOrd="0" presId="urn:microsoft.com/office/officeart/2005/8/layout/vList2"/>
    <dgm:cxn modelId="{CB91E79E-D3EA-4662-BAC2-17B94AA5C3A2}" type="presParOf" srcId="{AA258074-6AFD-45C8-A837-357754D1D0F3}" destId="{D7B7ED41-8A47-45E9-BD8A-08DD668FBF5E}" srcOrd="7" destOrd="0" presId="urn:microsoft.com/office/officeart/2005/8/layout/vList2"/>
    <dgm:cxn modelId="{F003369E-D86C-4905-B387-39C087CA4BB5}" type="presParOf" srcId="{AA258074-6AFD-45C8-A837-357754D1D0F3}" destId="{6D51F5D4-F23F-4923-910A-01F224C6F98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CB1519-2A08-4947-98AA-0758FA71AC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A7D9C-0D32-4502-B7BF-BD2BC5CE1A64}">
      <dgm:prSet phldr="0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>
              <a:latin typeface="Univers"/>
            </a:rPr>
            <a:t>Radiation Oncologist</a:t>
          </a:r>
          <a:endParaRPr lang="en-US"/>
        </a:p>
      </dgm:t>
    </dgm:pt>
    <dgm:pt modelId="{5A267996-DBD3-4853-95AE-45FE6E4FD80B}" type="parTrans" cxnId="{4251D7B4-FE69-4377-A462-1395460FACFE}">
      <dgm:prSet/>
      <dgm:spPr/>
      <dgm:t>
        <a:bodyPr/>
        <a:lstStyle/>
        <a:p>
          <a:endParaRPr lang="en-US"/>
        </a:p>
      </dgm:t>
    </dgm:pt>
    <dgm:pt modelId="{A39C8F39-6AEB-44F4-B741-511B1097B669}" type="sibTrans" cxnId="{4251D7B4-FE69-4377-A462-1395460FACFE}">
      <dgm:prSet/>
      <dgm:spPr/>
      <dgm:t>
        <a:bodyPr/>
        <a:lstStyle/>
        <a:p>
          <a:endParaRPr lang="en-US"/>
        </a:p>
      </dgm:t>
    </dgm:pt>
    <dgm:pt modelId="{3CB5071A-2D37-4627-A040-256F07812589}">
      <dgm:prSet phldr="0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>
              <a:latin typeface="Univers"/>
            </a:rPr>
            <a:t>Medical Physicist</a:t>
          </a:r>
          <a:endParaRPr lang="en-US"/>
        </a:p>
      </dgm:t>
    </dgm:pt>
    <dgm:pt modelId="{21FBC9EC-023F-4878-8B81-6B3EBB4311FB}" type="parTrans" cxnId="{E0B2B877-2348-43F4-9291-F95133AD6E4F}">
      <dgm:prSet/>
      <dgm:spPr/>
      <dgm:t>
        <a:bodyPr/>
        <a:lstStyle/>
        <a:p>
          <a:endParaRPr lang="en-US"/>
        </a:p>
      </dgm:t>
    </dgm:pt>
    <dgm:pt modelId="{BFCF94CE-AD67-4EFF-8315-9F7E7CFB5F55}" type="sibTrans" cxnId="{E0B2B877-2348-43F4-9291-F95133AD6E4F}">
      <dgm:prSet/>
      <dgm:spPr/>
      <dgm:t>
        <a:bodyPr/>
        <a:lstStyle/>
        <a:p>
          <a:endParaRPr lang="en-US"/>
        </a:p>
      </dgm:t>
    </dgm:pt>
    <dgm:pt modelId="{FB898A06-C1AF-4055-8045-9A496DF56FE7}">
      <dgm:prSet phldr="0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>
              <a:latin typeface="Univers"/>
            </a:rPr>
            <a:t>Radiation Therapy Technologists</a:t>
          </a:r>
          <a:endParaRPr lang="en-US"/>
        </a:p>
      </dgm:t>
    </dgm:pt>
    <dgm:pt modelId="{F6570F82-07CC-4AFC-BDA8-6E4D2223BA1F}" type="parTrans" cxnId="{4A5BB7C5-10B2-4B4B-AB7F-7CC5D3C67143}">
      <dgm:prSet/>
      <dgm:spPr/>
      <dgm:t>
        <a:bodyPr/>
        <a:lstStyle/>
        <a:p>
          <a:endParaRPr lang="en-US"/>
        </a:p>
      </dgm:t>
    </dgm:pt>
    <dgm:pt modelId="{CAF8F643-8B45-4D55-9D08-0ADA526561CD}" type="sibTrans" cxnId="{4A5BB7C5-10B2-4B4B-AB7F-7CC5D3C67143}">
      <dgm:prSet/>
      <dgm:spPr/>
      <dgm:t>
        <a:bodyPr/>
        <a:lstStyle/>
        <a:p>
          <a:endParaRPr lang="en-US"/>
        </a:p>
      </dgm:t>
    </dgm:pt>
    <dgm:pt modelId="{7058CB81-2F1F-41AE-8D84-F75F49B55EFD}">
      <dgm:prSet phldr="0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>
              <a:latin typeface="Univers"/>
            </a:rPr>
            <a:t>Nursing and Helping Staff</a:t>
          </a:r>
          <a:endParaRPr lang="en-US"/>
        </a:p>
      </dgm:t>
    </dgm:pt>
    <dgm:pt modelId="{037DCB31-0CBF-4B0B-BC49-15B153D28273}" type="parTrans" cxnId="{0F79CCEA-7BCA-4489-B278-7371CD356D14}">
      <dgm:prSet/>
      <dgm:spPr/>
      <dgm:t>
        <a:bodyPr/>
        <a:lstStyle/>
        <a:p>
          <a:endParaRPr lang="en-US"/>
        </a:p>
      </dgm:t>
    </dgm:pt>
    <dgm:pt modelId="{EE18D5CA-C301-40F6-96D6-D9ED4E7B93E0}" type="sibTrans" cxnId="{0F79CCEA-7BCA-4489-B278-7371CD356D14}">
      <dgm:prSet/>
      <dgm:spPr/>
      <dgm:t>
        <a:bodyPr/>
        <a:lstStyle/>
        <a:p>
          <a:endParaRPr lang="en-US"/>
        </a:p>
      </dgm:t>
    </dgm:pt>
    <dgm:pt modelId="{74F3FD79-58DC-4F39-82E8-3B28DE48F09C}">
      <dgm:prSet phldr="0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>
              <a:latin typeface="Univers"/>
            </a:rPr>
            <a:t>Radiation Safety Officer</a:t>
          </a:r>
        </a:p>
      </dgm:t>
    </dgm:pt>
    <dgm:pt modelId="{75D7DBBC-BF1D-40AA-82BB-09A49D2637D7}" type="parTrans" cxnId="{C679C1FB-1355-4F12-A1F6-65AB25AC9004}">
      <dgm:prSet/>
      <dgm:spPr/>
      <dgm:t>
        <a:bodyPr/>
        <a:lstStyle/>
        <a:p>
          <a:endParaRPr lang="en-IN"/>
        </a:p>
      </dgm:t>
    </dgm:pt>
    <dgm:pt modelId="{AE34506F-425C-478A-A3A2-D0B1EC94956D}" type="sibTrans" cxnId="{C679C1FB-1355-4F12-A1F6-65AB25AC9004}">
      <dgm:prSet/>
      <dgm:spPr/>
      <dgm:t>
        <a:bodyPr/>
        <a:lstStyle/>
        <a:p>
          <a:endParaRPr lang="en-IN"/>
        </a:p>
      </dgm:t>
    </dgm:pt>
    <dgm:pt modelId="{AA258074-6AFD-45C8-A837-357754D1D0F3}" type="pres">
      <dgm:prSet presAssocID="{2DCB1519-2A08-4947-98AA-0758FA71AC03}" presName="linear" presStyleCnt="0">
        <dgm:presLayoutVars>
          <dgm:animLvl val="lvl"/>
          <dgm:resizeHandles val="exact"/>
        </dgm:presLayoutVars>
      </dgm:prSet>
      <dgm:spPr/>
    </dgm:pt>
    <dgm:pt modelId="{9BFC1D98-A5C7-48F6-A74C-91961BE33258}" type="pres">
      <dgm:prSet presAssocID="{482A7D9C-0D32-4502-B7BF-BD2BC5CE1A6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29466BA-BF0F-456B-BBFB-F6E03290EF30}" type="pres">
      <dgm:prSet presAssocID="{A39C8F39-6AEB-44F4-B741-511B1097B669}" presName="spacer" presStyleCnt="0"/>
      <dgm:spPr/>
    </dgm:pt>
    <dgm:pt modelId="{27C6A689-20C7-4B7C-9520-79717BF8D27D}" type="pres">
      <dgm:prSet presAssocID="{3CB5071A-2D37-4627-A040-256F0781258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4D29372-3A29-46A7-8177-FE52AE3CB5FB}" type="pres">
      <dgm:prSet presAssocID="{BFCF94CE-AD67-4EFF-8315-9F7E7CFB5F55}" presName="spacer" presStyleCnt="0"/>
      <dgm:spPr/>
    </dgm:pt>
    <dgm:pt modelId="{4C743AA0-B381-46F9-8C07-15E66C862A24}" type="pres">
      <dgm:prSet presAssocID="{74F3FD79-58DC-4F39-82E8-3B28DE48F09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58D0248-B91A-4FA5-8A79-0722739A16D7}" type="pres">
      <dgm:prSet presAssocID="{AE34506F-425C-478A-A3A2-D0B1EC94956D}" presName="spacer" presStyleCnt="0"/>
      <dgm:spPr/>
    </dgm:pt>
    <dgm:pt modelId="{4223C602-C5BF-4F88-AFDB-78BA58830E45}" type="pres">
      <dgm:prSet presAssocID="{FB898A06-C1AF-4055-8045-9A496DF56FE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B7ED41-8A47-45E9-BD8A-08DD668FBF5E}" type="pres">
      <dgm:prSet presAssocID="{CAF8F643-8B45-4D55-9D08-0ADA526561CD}" presName="spacer" presStyleCnt="0"/>
      <dgm:spPr/>
    </dgm:pt>
    <dgm:pt modelId="{6D51F5D4-F23F-4923-910A-01F224C6F98C}" type="pres">
      <dgm:prSet presAssocID="{7058CB81-2F1F-41AE-8D84-F75F49B55E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F407100-F6D3-4838-A64D-DE089D59A543}" type="presOf" srcId="{2DCB1519-2A08-4947-98AA-0758FA71AC03}" destId="{AA258074-6AFD-45C8-A837-357754D1D0F3}" srcOrd="0" destOrd="0" presId="urn:microsoft.com/office/officeart/2005/8/layout/vList2"/>
    <dgm:cxn modelId="{D19FB636-BF57-44CE-9EB4-81F7D6B52D9F}" type="presOf" srcId="{74F3FD79-58DC-4F39-82E8-3B28DE48F09C}" destId="{4C743AA0-B381-46F9-8C07-15E66C862A24}" srcOrd="0" destOrd="0" presId="urn:microsoft.com/office/officeart/2005/8/layout/vList2"/>
    <dgm:cxn modelId="{6727C671-1151-420B-B3D3-5A9E97052F27}" type="presOf" srcId="{7058CB81-2F1F-41AE-8D84-F75F49B55EFD}" destId="{6D51F5D4-F23F-4923-910A-01F224C6F98C}" srcOrd="0" destOrd="0" presId="urn:microsoft.com/office/officeart/2005/8/layout/vList2"/>
    <dgm:cxn modelId="{E0B2B877-2348-43F4-9291-F95133AD6E4F}" srcId="{2DCB1519-2A08-4947-98AA-0758FA71AC03}" destId="{3CB5071A-2D37-4627-A040-256F07812589}" srcOrd="1" destOrd="0" parTransId="{21FBC9EC-023F-4878-8B81-6B3EBB4311FB}" sibTransId="{BFCF94CE-AD67-4EFF-8315-9F7E7CFB5F55}"/>
    <dgm:cxn modelId="{E0E33DA7-B844-437D-B7BE-A7D354038928}" type="presOf" srcId="{482A7D9C-0D32-4502-B7BF-BD2BC5CE1A64}" destId="{9BFC1D98-A5C7-48F6-A74C-91961BE33258}" srcOrd="0" destOrd="0" presId="urn:microsoft.com/office/officeart/2005/8/layout/vList2"/>
    <dgm:cxn modelId="{4251D7B4-FE69-4377-A462-1395460FACFE}" srcId="{2DCB1519-2A08-4947-98AA-0758FA71AC03}" destId="{482A7D9C-0D32-4502-B7BF-BD2BC5CE1A64}" srcOrd="0" destOrd="0" parTransId="{5A267996-DBD3-4853-95AE-45FE6E4FD80B}" sibTransId="{A39C8F39-6AEB-44F4-B741-511B1097B669}"/>
    <dgm:cxn modelId="{4A5BB7C5-10B2-4B4B-AB7F-7CC5D3C67143}" srcId="{2DCB1519-2A08-4947-98AA-0758FA71AC03}" destId="{FB898A06-C1AF-4055-8045-9A496DF56FE7}" srcOrd="3" destOrd="0" parTransId="{F6570F82-07CC-4AFC-BDA8-6E4D2223BA1F}" sibTransId="{CAF8F643-8B45-4D55-9D08-0ADA526561CD}"/>
    <dgm:cxn modelId="{D9A0D9D9-6D2E-4CDC-9310-E5B57D81C8B3}" type="presOf" srcId="{FB898A06-C1AF-4055-8045-9A496DF56FE7}" destId="{4223C602-C5BF-4F88-AFDB-78BA58830E45}" srcOrd="0" destOrd="0" presId="urn:microsoft.com/office/officeart/2005/8/layout/vList2"/>
    <dgm:cxn modelId="{26A6BDDC-AB6B-4682-94D6-D6BE14A53B34}" type="presOf" srcId="{3CB5071A-2D37-4627-A040-256F07812589}" destId="{27C6A689-20C7-4B7C-9520-79717BF8D27D}" srcOrd="0" destOrd="0" presId="urn:microsoft.com/office/officeart/2005/8/layout/vList2"/>
    <dgm:cxn modelId="{0F79CCEA-7BCA-4489-B278-7371CD356D14}" srcId="{2DCB1519-2A08-4947-98AA-0758FA71AC03}" destId="{7058CB81-2F1F-41AE-8D84-F75F49B55EFD}" srcOrd="4" destOrd="0" parTransId="{037DCB31-0CBF-4B0B-BC49-15B153D28273}" sibTransId="{EE18D5CA-C301-40F6-96D6-D9ED4E7B93E0}"/>
    <dgm:cxn modelId="{C679C1FB-1355-4F12-A1F6-65AB25AC9004}" srcId="{2DCB1519-2A08-4947-98AA-0758FA71AC03}" destId="{74F3FD79-58DC-4F39-82E8-3B28DE48F09C}" srcOrd="2" destOrd="0" parTransId="{75D7DBBC-BF1D-40AA-82BB-09A49D2637D7}" sibTransId="{AE34506F-425C-478A-A3A2-D0B1EC94956D}"/>
    <dgm:cxn modelId="{71B60088-4DA6-4683-B864-191DFFFE8CD2}" type="presParOf" srcId="{AA258074-6AFD-45C8-A837-357754D1D0F3}" destId="{9BFC1D98-A5C7-48F6-A74C-91961BE33258}" srcOrd="0" destOrd="0" presId="urn:microsoft.com/office/officeart/2005/8/layout/vList2"/>
    <dgm:cxn modelId="{185DAD85-9B1E-4888-9A40-60815A184FE2}" type="presParOf" srcId="{AA258074-6AFD-45C8-A837-357754D1D0F3}" destId="{329466BA-BF0F-456B-BBFB-F6E03290EF30}" srcOrd="1" destOrd="0" presId="urn:microsoft.com/office/officeart/2005/8/layout/vList2"/>
    <dgm:cxn modelId="{58DCCDD2-E536-488E-B180-18048F9EBA49}" type="presParOf" srcId="{AA258074-6AFD-45C8-A837-357754D1D0F3}" destId="{27C6A689-20C7-4B7C-9520-79717BF8D27D}" srcOrd="2" destOrd="0" presId="urn:microsoft.com/office/officeart/2005/8/layout/vList2"/>
    <dgm:cxn modelId="{5560BC4E-7DD6-4289-902D-37CCD4B2C756}" type="presParOf" srcId="{AA258074-6AFD-45C8-A837-357754D1D0F3}" destId="{A4D29372-3A29-46A7-8177-FE52AE3CB5FB}" srcOrd="3" destOrd="0" presId="urn:microsoft.com/office/officeart/2005/8/layout/vList2"/>
    <dgm:cxn modelId="{B130B22C-C4AE-4D52-810A-99AD7CC305EA}" type="presParOf" srcId="{AA258074-6AFD-45C8-A837-357754D1D0F3}" destId="{4C743AA0-B381-46F9-8C07-15E66C862A24}" srcOrd="4" destOrd="0" presId="urn:microsoft.com/office/officeart/2005/8/layout/vList2"/>
    <dgm:cxn modelId="{CA5CB783-8892-4AAE-B4BC-79E530465B10}" type="presParOf" srcId="{AA258074-6AFD-45C8-A837-357754D1D0F3}" destId="{E58D0248-B91A-4FA5-8A79-0722739A16D7}" srcOrd="5" destOrd="0" presId="urn:microsoft.com/office/officeart/2005/8/layout/vList2"/>
    <dgm:cxn modelId="{DEAF6B2E-D7B4-498E-8062-71B9CA992CDE}" type="presParOf" srcId="{AA258074-6AFD-45C8-A837-357754D1D0F3}" destId="{4223C602-C5BF-4F88-AFDB-78BA58830E45}" srcOrd="6" destOrd="0" presId="urn:microsoft.com/office/officeart/2005/8/layout/vList2"/>
    <dgm:cxn modelId="{7AA0317C-F296-49FE-B8A0-10392CA89B3D}" type="presParOf" srcId="{AA258074-6AFD-45C8-A837-357754D1D0F3}" destId="{D7B7ED41-8A47-45E9-BD8A-08DD668FBF5E}" srcOrd="7" destOrd="0" presId="urn:microsoft.com/office/officeart/2005/8/layout/vList2"/>
    <dgm:cxn modelId="{4998BE7E-D565-4BD0-8CE5-97FB0A61C416}" type="presParOf" srcId="{AA258074-6AFD-45C8-A837-357754D1D0F3}" destId="{6D51F5D4-F23F-4923-910A-01F224C6F98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7346B2-2C28-454A-877A-588B4F8457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ABB521-5E19-4279-92FF-9899F9C415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/>
            <a:t>Quality Assurance: </a:t>
          </a:r>
          <a:r>
            <a:rPr lang="en-US" sz="2400" b="0" i="0"/>
            <a:t>Ensuring accurate and safe operation of radiation equipment through regular quality checks.</a:t>
          </a:r>
          <a:endParaRPr lang="en-US" sz="2400"/>
        </a:p>
      </dgm:t>
    </dgm:pt>
    <dgm:pt modelId="{966EA1E9-79C4-4742-9368-D52E5C4172CB}" type="parTrans" cxnId="{BFE9552F-0570-45FE-B564-ECC83B1D082E}">
      <dgm:prSet/>
      <dgm:spPr/>
      <dgm:t>
        <a:bodyPr/>
        <a:lstStyle/>
        <a:p>
          <a:endParaRPr lang="en-US"/>
        </a:p>
      </dgm:t>
    </dgm:pt>
    <dgm:pt modelId="{1745A157-E513-4438-AEE4-1E89A16CBA49}" type="sibTrans" cxnId="{BFE9552F-0570-45FE-B564-ECC83B1D082E}">
      <dgm:prSet/>
      <dgm:spPr/>
      <dgm:t>
        <a:bodyPr/>
        <a:lstStyle/>
        <a:p>
          <a:endParaRPr lang="en-US"/>
        </a:p>
      </dgm:t>
    </dgm:pt>
    <dgm:pt modelId="{F53E9B5C-94ED-4020-98C1-9F5246F131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/>
            <a:t>Treatment Planning: </a:t>
          </a:r>
          <a:r>
            <a:rPr lang="en-US" sz="2400" b="0" i="0"/>
            <a:t>Collaborating with oncologists to make patient specific plans.</a:t>
          </a:r>
          <a:endParaRPr lang="en-US" sz="2400"/>
        </a:p>
      </dgm:t>
    </dgm:pt>
    <dgm:pt modelId="{A9ED536A-4FD8-4E25-8E21-B165C2843A3D}" type="parTrans" cxnId="{2B76DA6F-DBBE-4567-B91A-153BC21100FB}">
      <dgm:prSet/>
      <dgm:spPr/>
      <dgm:t>
        <a:bodyPr/>
        <a:lstStyle/>
        <a:p>
          <a:endParaRPr lang="en-US"/>
        </a:p>
      </dgm:t>
    </dgm:pt>
    <dgm:pt modelId="{91B34721-ED7F-4789-864E-9DE1BB0E2963}" type="sibTrans" cxnId="{2B76DA6F-DBBE-4567-B91A-153BC21100FB}">
      <dgm:prSet/>
      <dgm:spPr/>
      <dgm:t>
        <a:bodyPr/>
        <a:lstStyle/>
        <a:p>
          <a:endParaRPr lang="en-US"/>
        </a:p>
      </dgm:t>
    </dgm:pt>
    <dgm:pt modelId="{26C9E5D1-DAA8-4A98-915B-2D6E9A1E5F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/>
            <a:t>Dose Calculation: </a:t>
          </a:r>
          <a:r>
            <a:rPr lang="en-US" sz="2400" b="0" i="0"/>
            <a:t>Accurately calculating radiation doses to achieve tumor targeting.</a:t>
          </a:r>
          <a:endParaRPr lang="en-US" sz="2400"/>
        </a:p>
      </dgm:t>
    </dgm:pt>
    <dgm:pt modelId="{9031BC38-BB9F-42FE-9ACE-54BA58E8AAE9}" type="parTrans" cxnId="{FA59CE65-DABD-4CEB-B9FE-683A14BD1AAD}">
      <dgm:prSet/>
      <dgm:spPr/>
      <dgm:t>
        <a:bodyPr/>
        <a:lstStyle/>
        <a:p>
          <a:endParaRPr lang="en-US"/>
        </a:p>
      </dgm:t>
    </dgm:pt>
    <dgm:pt modelId="{7EFF5972-1FB8-447A-9304-C180586DD716}" type="sibTrans" cxnId="{FA59CE65-DABD-4CEB-B9FE-683A14BD1AAD}">
      <dgm:prSet/>
      <dgm:spPr/>
      <dgm:t>
        <a:bodyPr/>
        <a:lstStyle/>
        <a:p>
          <a:endParaRPr lang="en-US"/>
        </a:p>
      </dgm:t>
    </dgm:pt>
    <dgm:pt modelId="{B49AFE50-3C81-4BFD-B86A-7F3EF6F9B9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/>
            <a:t>Technology Advancement: </a:t>
          </a:r>
          <a:r>
            <a:rPr lang="en-US" sz="2400" b="0" i="0"/>
            <a:t>Staying updated with the latest technological advancements, including imaging techniques and treatment planning systems.</a:t>
          </a:r>
          <a:endParaRPr lang="en-US" sz="2400"/>
        </a:p>
      </dgm:t>
    </dgm:pt>
    <dgm:pt modelId="{1CEB8D9E-87B6-4A59-AAE2-1CDFE324477B}" type="parTrans" cxnId="{DAC54B1B-49FE-4FA9-8E8E-FF2DC4D18160}">
      <dgm:prSet/>
      <dgm:spPr/>
      <dgm:t>
        <a:bodyPr/>
        <a:lstStyle/>
        <a:p>
          <a:endParaRPr lang="en-US"/>
        </a:p>
      </dgm:t>
    </dgm:pt>
    <dgm:pt modelId="{39AC1CE3-45E5-41F2-A81A-42481FD52EE4}" type="sibTrans" cxnId="{DAC54B1B-49FE-4FA9-8E8E-FF2DC4D18160}">
      <dgm:prSet/>
      <dgm:spPr/>
      <dgm:t>
        <a:bodyPr/>
        <a:lstStyle/>
        <a:p>
          <a:endParaRPr lang="en-US"/>
        </a:p>
      </dgm:t>
    </dgm:pt>
    <dgm:pt modelId="{CBF2EBAB-5501-463A-9972-80F0FDFF21AA}" type="pres">
      <dgm:prSet presAssocID="{4D7346B2-2C28-454A-877A-588B4F8457BA}" presName="root" presStyleCnt="0">
        <dgm:presLayoutVars>
          <dgm:dir/>
          <dgm:resizeHandles val="exact"/>
        </dgm:presLayoutVars>
      </dgm:prSet>
      <dgm:spPr/>
    </dgm:pt>
    <dgm:pt modelId="{5435B4A6-ECF2-49F0-9E9C-76533B7FABD9}" type="pres">
      <dgm:prSet presAssocID="{FFABB521-5E19-4279-92FF-9899F9C415C7}" presName="compNode" presStyleCnt="0"/>
      <dgm:spPr/>
    </dgm:pt>
    <dgm:pt modelId="{C5F96830-58AD-4B0F-816B-E5A0EB289379}" type="pres">
      <dgm:prSet presAssocID="{FFABB521-5E19-4279-92FF-9899F9C415C7}" presName="bgRect" presStyleLbl="bgShp" presStyleIdx="0" presStyleCnt="4"/>
      <dgm:spPr/>
    </dgm:pt>
    <dgm:pt modelId="{3F4E06C6-1CE4-4E9F-95D1-75ACC0BD0F6E}" type="pres">
      <dgm:prSet presAssocID="{FFABB521-5E19-4279-92FF-9899F9C415C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1BAF0654-BC7A-4833-B05A-DC96D5FAA8CC}" type="pres">
      <dgm:prSet presAssocID="{FFABB521-5E19-4279-92FF-9899F9C415C7}" presName="spaceRect" presStyleCnt="0"/>
      <dgm:spPr/>
    </dgm:pt>
    <dgm:pt modelId="{A3713DA1-4777-476C-B518-8FEA7F769363}" type="pres">
      <dgm:prSet presAssocID="{FFABB521-5E19-4279-92FF-9899F9C415C7}" presName="parTx" presStyleLbl="revTx" presStyleIdx="0" presStyleCnt="4">
        <dgm:presLayoutVars>
          <dgm:chMax val="0"/>
          <dgm:chPref val="0"/>
        </dgm:presLayoutVars>
      </dgm:prSet>
      <dgm:spPr/>
    </dgm:pt>
    <dgm:pt modelId="{611B950D-A442-4C1E-B938-ACE1C6C4F573}" type="pres">
      <dgm:prSet presAssocID="{1745A157-E513-4438-AEE4-1E89A16CBA49}" presName="sibTrans" presStyleCnt="0"/>
      <dgm:spPr/>
    </dgm:pt>
    <dgm:pt modelId="{FDD88D20-B32C-4722-983B-C71CE3110AD0}" type="pres">
      <dgm:prSet presAssocID="{F53E9B5C-94ED-4020-98C1-9F5246F13183}" presName="compNode" presStyleCnt="0"/>
      <dgm:spPr/>
    </dgm:pt>
    <dgm:pt modelId="{63E6B716-9771-46BC-BE46-2EFD998EE6A7}" type="pres">
      <dgm:prSet presAssocID="{F53E9B5C-94ED-4020-98C1-9F5246F13183}" presName="bgRect" presStyleLbl="bgShp" presStyleIdx="1" presStyleCnt="4"/>
      <dgm:spPr/>
    </dgm:pt>
    <dgm:pt modelId="{74EED991-1DA4-424A-A697-61E3566E9F65}" type="pres">
      <dgm:prSet presAssocID="{F53E9B5C-94ED-4020-98C1-9F5246F1318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7FC02FE6-BA81-4128-8DFD-B3F241144D5B}" type="pres">
      <dgm:prSet presAssocID="{F53E9B5C-94ED-4020-98C1-9F5246F13183}" presName="spaceRect" presStyleCnt="0"/>
      <dgm:spPr/>
    </dgm:pt>
    <dgm:pt modelId="{167DD066-47A4-4F9C-9856-585C882C0BCD}" type="pres">
      <dgm:prSet presAssocID="{F53E9B5C-94ED-4020-98C1-9F5246F13183}" presName="parTx" presStyleLbl="revTx" presStyleIdx="1" presStyleCnt="4">
        <dgm:presLayoutVars>
          <dgm:chMax val="0"/>
          <dgm:chPref val="0"/>
        </dgm:presLayoutVars>
      </dgm:prSet>
      <dgm:spPr/>
    </dgm:pt>
    <dgm:pt modelId="{E7A1C982-FD72-497A-82D5-7B4748FCEF44}" type="pres">
      <dgm:prSet presAssocID="{91B34721-ED7F-4789-864E-9DE1BB0E2963}" presName="sibTrans" presStyleCnt="0"/>
      <dgm:spPr/>
    </dgm:pt>
    <dgm:pt modelId="{89A44A8F-AB9F-4725-9B9E-77CB5D8D4BA9}" type="pres">
      <dgm:prSet presAssocID="{26C9E5D1-DAA8-4A98-915B-2D6E9A1E5F0F}" presName="compNode" presStyleCnt="0"/>
      <dgm:spPr/>
    </dgm:pt>
    <dgm:pt modelId="{1E8ACA29-8A30-46F7-B363-FDFE9B8575E2}" type="pres">
      <dgm:prSet presAssocID="{26C9E5D1-DAA8-4A98-915B-2D6E9A1E5F0F}" presName="bgRect" presStyleLbl="bgShp" presStyleIdx="2" presStyleCnt="4"/>
      <dgm:spPr/>
    </dgm:pt>
    <dgm:pt modelId="{4160F603-4520-4671-9BA2-8EBD170CC4C2}" type="pres">
      <dgm:prSet presAssocID="{26C9E5D1-DAA8-4A98-915B-2D6E9A1E5F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D6F12113-AF99-4D6C-AEF2-27A357408D57}" type="pres">
      <dgm:prSet presAssocID="{26C9E5D1-DAA8-4A98-915B-2D6E9A1E5F0F}" presName="spaceRect" presStyleCnt="0"/>
      <dgm:spPr/>
    </dgm:pt>
    <dgm:pt modelId="{704C018F-2EC3-4759-8AB4-A6560060B903}" type="pres">
      <dgm:prSet presAssocID="{26C9E5D1-DAA8-4A98-915B-2D6E9A1E5F0F}" presName="parTx" presStyleLbl="revTx" presStyleIdx="2" presStyleCnt="4" custScaleY="121367">
        <dgm:presLayoutVars>
          <dgm:chMax val="0"/>
          <dgm:chPref val="0"/>
        </dgm:presLayoutVars>
      </dgm:prSet>
      <dgm:spPr/>
    </dgm:pt>
    <dgm:pt modelId="{53CFEF7D-3C34-438F-AE72-24583E81D59A}" type="pres">
      <dgm:prSet presAssocID="{7EFF5972-1FB8-447A-9304-C180586DD716}" presName="sibTrans" presStyleCnt="0"/>
      <dgm:spPr/>
    </dgm:pt>
    <dgm:pt modelId="{25106D88-0804-48E1-8627-2FA0097A6F40}" type="pres">
      <dgm:prSet presAssocID="{B49AFE50-3C81-4BFD-B86A-7F3EF6F9B998}" presName="compNode" presStyleCnt="0"/>
      <dgm:spPr/>
    </dgm:pt>
    <dgm:pt modelId="{A40EB7FF-5260-4958-8382-384F1CE44CCE}" type="pres">
      <dgm:prSet presAssocID="{B49AFE50-3C81-4BFD-B86A-7F3EF6F9B998}" presName="bgRect" presStyleLbl="bgShp" presStyleIdx="3" presStyleCnt="4" custScaleY="224963"/>
      <dgm:spPr/>
    </dgm:pt>
    <dgm:pt modelId="{CC7F0D21-3E62-42E5-A254-CF344747BA68}" type="pres">
      <dgm:prSet presAssocID="{B49AFE50-3C81-4BFD-B86A-7F3EF6F9B99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FE180DA-0567-4B1A-A9C6-60E6FC31277C}" type="pres">
      <dgm:prSet presAssocID="{B49AFE50-3C81-4BFD-B86A-7F3EF6F9B998}" presName="spaceRect" presStyleCnt="0"/>
      <dgm:spPr/>
    </dgm:pt>
    <dgm:pt modelId="{A4BCD907-6F73-441D-A09F-53EDE45B2D85}" type="pres">
      <dgm:prSet presAssocID="{B49AFE50-3C81-4BFD-B86A-7F3EF6F9B998}" presName="parTx" presStyleLbl="revTx" presStyleIdx="3" presStyleCnt="4" custScaleY="160484">
        <dgm:presLayoutVars>
          <dgm:chMax val="0"/>
          <dgm:chPref val="0"/>
        </dgm:presLayoutVars>
      </dgm:prSet>
      <dgm:spPr/>
    </dgm:pt>
  </dgm:ptLst>
  <dgm:cxnLst>
    <dgm:cxn modelId="{DAC54B1B-49FE-4FA9-8E8E-FF2DC4D18160}" srcId="{4D7346B2-2C28-454A-877A-588B4F8457BA}" destId="{B49AFE50-3C81-4BFD-B86A-7F3EF6F9B998}" srcOrd="3" destOrd="0" parTransId="{1CEB8D9E-87B6-4A59-AAE2-1CDFE324477B}" sibTransId="{39AC1CE3-45E5-41F2-A81A-42481FD52EE4}"/>
    <dgm:cxn modelId="{BFE9552F-0570-45FE-B564-ECC83B1D082E}" srcId="{4D7346B2-2C28-454A-877A-588B4F8457BA}" destId="{FFABB521-5E19-4279-92FF-9899F9C415C7}" srcOrd="0" destOrd="0" parTransId="{966EA1E9-79C4-4742-9368-D52E5C4172CB}" sibTransId="{1745A157-E513-4438-AEE4-1E89A16CBA49}"/>
    <dgm:cxn modelId="{90F3E264-9D7A-499A-AB24-5399F8890F64}" type="presOf" srcId="{26C9E5D1-DAA8-4A98-915B-2D6E9A1E5F0F}" destId="{704C018F-2EC3-4759-8AB4-A6560060B903}" srcOrd="0" destOrd="0" presId="urn:microsoft.com/office/officeart/2018/2/layout/IconVerticalSolidList"/>
    <dgm:cxn modelId="{FA59CE65-DABD-4CEB-B9FE-683A14BD1AAD}" srcId="{4D7346B2-2C28-454A-877A-588B4F8457BA}" destId="{26C9E5D1-DAA8-4A98-915B-2D6E9A1E5F0F}" srcOrd="2" destOrd="0" parTransId="{9031BC38-BB9F-42FE-9ACE-54BA58E8AAE9}" sibTransId="{7EFF5972-1FB8-447A-9304-C180586DD716}"/>
    <dgm:cxn modelId="{76F3814B-B9A6-486B-9941-BA1AC141D8E6}" type="presOf" srcId="{B49AFE50-3C81-4BFD-B86A-7F3EF6F9B998}" destId="{A4BCD907-6F73-441D-A09F-53EDE45B2D85}" srcOrd="0" destOrd="0" presId="urn:microsoft.com/office/officeart/2018/2/layout/IconVerticalSolidList"/>
    <dgm:cxn modelId="{2B76DA6F-DBBE-4567-B91A-153BC21100FB}" srcId="{4D7346B2-2C28-454A-877A-588B4F8457BA}" destId="{F53E9B5C-94ED-4020-98C1-9F5246F13183}" srcOrd="1" destOrd="0" parTransId="{A9ED536A-4FD8-4E25-8E21-B165C2843A3D}" sibTransId="{91B34721-ED7F-4789-864E-9DE1BB0E2963}"/>
    <dgm:cxn modelId="{D47980DF-BD0D-41C6-B0BE-C2095994039F}" type="presOf" srcId="{FFABB521-5E19-4279-92FF-9899F9C415C7}" destId="{A3713DA1-4777-476C-B518-8FEA7F769363}" srcOrd="0" destOrd="0" presId="urn:microsoft.com/office/officeart/2018/2/layout/IconVerticalSolidList"/>
    <dgm:cxn modelId="{1F83EBE7-B3F1-4D7C-ADD8-D5861ED5C3FB}" type="presOf" srcId="{4D7346B2-2C28-454A-877A-588B4F8457BA}" destId="{CBF2EBAB-5501-463A-9972-80F0FDFF21AA}" srcOrd="0" destOrd="0" presId="urn:microsoft.com/office/officeart/2018/2/layout/IconVerticalSolidList"/>
    <dgm:cxn modelId="{7EEBAAFC-DD01-4110-8C37-0C3925051685}" type="presOf" srcId="{F53E9B5C-94ED-4020-98C1-9F5246F13183}" destId="{167DD066-47A4-4F9C-9856-585C882C0BCD}" srcOrd="0" destOrd="0" presId="urn:microsoft.com/office/officeart/2018/2/layout/IconVerticalSolidList"/>
    <dgm:cxn modelId="{04B5AB5C-83A0-448C-82E4-D2B13117CB1A}" type="presParOf" srcId="{CBF2EBAB-5501-463A-9972-80F0FDFF21AA}" destId="{5435B4A6-ECF2-49F0-9E9C-76533B7FABD9}" srcOrd="0" destOrd="0" presId="urn:microsoft.com/office/officeart/2018/2/layout/IconVerticalSolidList"/>
    <dgm:cxn modelId="{50213F9E-0371-4D58-B169-221521CAB4E4}" type="presParOf" srcId="{5435B4A6-ECF2-49F0-9E9C-76533B7FABD9}" destId="{C5F96830-58AD-4B0F-816B-E5A0EB289379}" srcOrd="0" destOrd="0" presId="urn:microsoft.com/office/officeart/2018/2/layout/IconVerticalSolidList"/>
    <dgm:cxn modelId="{D6316955-4701-4E51-A348-FA93A6B8E9BA}" type="presParOf" srcId="{5435B4A6-ECF2-49F0-9E9C-76533B7FABD9}" destId="{3F4E06C6-1CE4-4E9F-95D1-75ACC0BD0F6E}" srcOrd="1" destOrd="0" presId="urn:microsoft.com/office/officeart/2018/2/layout/IconVerticalSolidList"/>
    <dgm:cxn modelId="{BD4B7013-D2AD-4E03-8BDD-78C001E06BB2}" type="presParOf" srcId="{5435B4A6-ECF2-49F0-9E9C-76533B7FABD9}" destId="{1BAF0654-BC7A-4833-B05A-DC96D5FAA8CC}" srcOrd="2" destOrd="0" presId="urn:microsoft.com/office/officeart/2018/2/layout/IconVerticalSolidList"/>
    <dgm:cxn modelId="{D98A7F98-865A-425B-869D-038B18DF8D89}" type="presParOf" srcId="{5435B4A6-ECF2-49F0-9E9C-76533B7FABD9}" destId="{A3713DA1-4777-476C-B518-8FEA7F769363}" srcOrd="3" destOrd="0" presId="urn:microsoft.com/office/officeart/2018/2/layout/IconVerticalSolidList"/>
    <dgm:cxn modelId="{21CEE846-D879-438E-8895-828954976499}" type="presParOf" srcId="{CBF2EBAB-5501-463A-9972-80F0FDFF21AA}" destId="{611B950D-A442-4C1E-B938-ACE1C6C4F573}" srcOrd="1" destOrd="0" presId="urn:microsoft.com/office/officeart/2018/2/layout/IconVerticalSolidList"/>
    <dgm:cxn modelId="{D826AC4C-756B-44B2-B9FD-80130E66E4EC}" type="presParOf" srcId="{CBF2EBAB-5501-463A-9972-80F0FDFF21AA}" destId="{FDD88D20-B32C-4722-983B-C71CE3110AD0}" srcOrd="2" destOrd="0" presId="urn:microsoft.com/office/officeart/2018/2/layout/IconVerticalSolidList"/>
    <dgm:cxn modelId="{DD560808-D1BB-4A15-B5BB-3C1677702E24}" type="presParOf" srcId="{FDD88D20-B32C-4722-983B-C71CE3110AD0}" destId="{63E6B716-9771-46BC-BE46-2EFD998EE6A7}" srcOrd="0" destOrd="0" presId="urn:microsoft.com/office/officeart/2018/2/layout/IconVerticalSolidList"/>
    <dgm:cxn modelId="{1E01717C-9108-46DD-91D6-114FE629CAD6}" type="presParOf" srcId="{FDD88D20-B32C-4722-983B-C71CE3110AD0}" destId="{74EED991-1DA4-424A-A697-61E3566E9F65}" srcOrd="1" destOrd="0" presId="urn:microsoft.com/office/officeart/2018/2/layout/IconVerticalSolidList"/>
    <dgm:cxn modelId="{C88FB5D8-441F-4565-905E-BAF3B9CE60BB}" type="presParOf" srcId="{FDD88D20-B32C-4722-983B-C71CE3110AD0}" destId="{7FC02FE6-BA81-4128-8DFD-B3F241144D5B}" srcOrd="2" destOrd="0" presId="urn:microsoft.com/office/officeart/2018/2/layout/IconVerticalSolidList"/>
    <dgm:cxn modelId="{79DE1A39-D94E-49C5-A7D9-D77DE6C61E88}" type="presParOf" srcId="{FDD88D20-B32C-4722-983B-C71CE3110AD0}" destId="{167DD066-47A4-4F9C-9856-585C882C0BCD}" srcOrd="3" destOrd="0" presId="urn:microsoft.com/office/officeart/2018/2/layout/IconVerticalSolidList"/>
    <dgm:cxn modelId="{29014A92-F9F2-4E39-86A6-95278E754CB1}" type="presParOf" srcId="{CBF2EBAB-5501-463A-9972-80F0FDFF21AA}" destId="{E7A1C982-FD72-497A-82D5-7B4748FCEF44}" srcOrd="3" destOrd="0" presId="urn:microsoft.com/office/officeart/2018/2/layout/IconVerticalSolidList"/>
    <dgm:cxn modelId="{DE581C90-B652-4475-B42B-9AE93A106635}" type="presParOf" srcId="{CBF2EBAB-5501-463A-9972-80F0FDFF21AA}" destId="{89A44A8F-AB9F-4725-9B9E-77CB5D8D4BA9}" srcOrd="4" destOrd="0" presId="urn:microsoft.com/office/officeart/2018/2/layout/IconVerticalSolidList"/>
    <dgm:cxn modelId="{CF77CC0D-3122-4ACB-AFD6-105814E5B2A7}" type="presParOf" srcId="{89A44A8F-AB9F-4725-9B9E-77CB5D8D4BA9}" destId="{1E8ACA29-8A30-46F7-B363-FDFE9B8575E2}" srcOrd="0" destOrd="0" presId="urn:microsoft.com/office/officeart/2018/2/layout/IconVerticalSolidList"/>
    <dgm:cxn modelId="{F0AB34F4-6D24-4DEB-A809-F57542775C23}" type="presParOf" srcId="{89A44A8F-AB9F-4725-9B9E-77CB5D8D4BA9}" destId="{4160F603-4520-4671-9BA2-8EBD170CC4C2}" srcOrd="1" destOrd="0" presId="urn:microsoft.com/office/officeart/2018/2/layout/IconVerticalSolidList"/>
    <dgm:cxn modelId="{D1F3DEA3-B70D-4691-BBB8-01410DD14129}" type="presParOf" srcId="{89A44A8F-AB9F-4725-9B9E-77CB5D8D4BA9}" destId="{D6F12113-AF99-4D6C-AEF2-27A357408D57}" srcOrd="2" destOrd="0" presId="urn:microsoft.com/office/officeart/2018/2/layout/IconVerticalSolidList"/>
    <dgm:cxn modelId="{4630EF07-DED6-434B-8966-8E63885C03A1}" type="presParOf" srcId="{89A44A8F-AB9F-4725-9B9E-77CB5D8D4BA9}" destId="{704C018F-2EC3-4759-8AB4-A6560060B903}" srcOrd="3" destOrd="0" presId="urn:microsoft.com/office/officeart/2018/2/layout/IconVerticalSolidList"/>
    <dgm:cxn modelId="{A31A26DE-D0D2-4265-A877-37711AAB708E}" type="presParOf" srcId="{CBF2EBAB-5501-463A-9972-80F0FDFF21AA}" destId="{53CFEF7D-3C34-438F-AE72-24583E81D59A}" srcOrd="5" destOrd="0" presId="urn:microsoft.com/office/officeart/2018/2/layout/IconVerticalSolidList"/>
    <dgm:cxn modelId="{03181BCA-F80F-41A7-9031-CB7FDE05B9CA}" type="presParOf" srcId="{CBF2EBAB-5501-463A-9972-80F0FDFF21AA}" destId="{25106D88-0804-48E1-8627-2FA0097A6F40}" srcOrd="6" destOrd="0" presId="urn:microsoft.com/office/officeart/2018/2/layout/IconVerticalSolidList"/>
    <dgm:cxn modelId="{A5B81B6F-D8C9-41A9-BF3E-AD6862708F3A}" type="presParOf" srcId="{25106D88-0804-48E1-8627-2FA0097A6F40}" destId="{A40EB7FF-5260-4958-8382-384F1CE44CCE}" srcOrd="0" destOrd="0" presId="urn:microsoft.com/office/officeart/2018/2/layout/IconVerticalSolidList"/>
    <dgm:cxn modelId="{53FD0137-E135-4A09-B653-20C37321B902}" type="presParOf" srcId="{25106D88-0804-48E1-8627-2FA0097A6F40}" destId="{CC7F0D21-3E62-42E5-A254-CF344747BA68}" srcOrd="1" destOrd="0" presId="urn:microsoft.com/office/officeart/2018/2/layout/IconVerticalSolidList"/>
    <dgm:cxn modelId="{07C51963-FB09-4033-B6D3-F5E3E244EAE6}" type="presParOf" srcId="{25106D88-0804-48E1-8627-2FA0097A6F40}" destId="{BFE180DA-0567-4B1A-A9C6-60E6FC31277C}" srcOrd="2" destOrd="0" presId="urn:microsoft.com/office/officeart/2018/2/layout/IconVerticalSolidList"/>
    <dgm:cxn modelId="{9C10D7A9-A5B3-4D5C-9F18-0266329AC453}" type="presParOf" srcId="{25106D88-0804-48E1-8627-2FA0097A6F40}" destId="{A4BCD907-6F73-441D-A09F-53EDE45B2D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83C517-53B4-4094-8625-E61A8269164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D0AD10-719E-47C8-A77B-4AFAD6117200}">
      <dgm:prSet custT="1"/>
      <dgm:spPr/>
      <dgm:t>
        <a:bodyPr/>
        <a:lstStyle/>
        <a:p>
          <a:r>
            <a:rPr lang="en-US" sz="2400" b="1" i="0"/>
            <a:t>Regulatory Compliance: </a:t>
          </a:r>
          <a:r>
            <a:rPr lang="en-US" sz="2400" b="0" i="0"/>
            <a:t>Ensuring adherence to radiation safety regulations and guidelines of AERB and IAEA.</a:t>
          </a:r>
          <a:endParaRPr lang="en-US" sz="2400"/>
        </a:p>
      </dgm:t>
    </dgm:pt>
    <dgm:pt modelId="{BD5B6D98-1756-405C-90FB-A2F08C02A4E4}" type="parTrans" cxnId="{893D3BF1-6818-4242-A867-36E40769C36E}">
      <dgm:prSet/>
      <dgm:spPr/>
      <dgm:t>
        <a:bodyPr/>
        <a:lstStyle/>
        <a:p>
          <a:endParaRPr lang="en-US" sz="2400"/>
        </a:p>
      </dgm:t>
    </dgm:pt>
    <dgm:pt modelId="{77E7D0E3-F2A7-40A1-907E-972191FCC820}" type="sibTrans" cxnId="{893D3BF1-6818-4242-A867-36E40769C36E}">
      <dgm:prSet/>
      <dgm:spPr/>
      <dgm:t>
        <a:bodyPr/>
        <a:lstStyle/>
        <a:p>
          <a:endParaRPr lang="en-US" sz="2400"/>
        </a:p>
      </dgm:t>
    </dgm:pt>
    <dgm:pt modelId="{71FD7EB4-2A1F-49AE-91DC-9D0406FFC6AC}">
      <dgm:prSet custT="1"/>
      <dgm:spPr/>
      <dgm:t>
        <a:bodyPr/>
        <a:lstStyle/>
        <a:p>
          <a:r>
            <a:rPr lang="en-US" sz="2400" b="1" i="0"/>
            <a:t>Monitoring Exposure:</a:t>
          </a:r>
          <a:r>
            <a:rPr lang="en-US" sz="2400" b="0" i="0"/>
            <a:t> Regularly monitoring radiation exposure levels for both staff and patients.</a:t>
          </a:r>
          <a:endParaRPr lang="en-US" sz="2400"/>
        </a:p>
      </dgm:t>
    </dgm:pt>
    <dgm:pt modelId="{BB83188E-A509-4F13-8A1C-CCCEACA566D1}" type="parTrans" cxnId="{FF958A47-36B1-4FBE-ACFF-A24EED8AC9DA}">
      <dgm:prSet/>
      <dgm:spPr/>
      <dgm:t>
        <a:bodyPr/>
        <a:lstStyle/>
        <a:p>
          <a:endParaRPr lang="en-US" sz="2400"/>
        </a:p>
      </dgm:t>
    </dgm:pt>
    <dgm:pt modelId="{C269C8D1-56F2-4E6E-804E-D9E13D800B28}" type="sibTrans" cxnId="{FF958A47-36B1-4FBE-ACFF-A24EED8AC9DA}">
      <dgm:prSet/>
      <dgm:spPr/>
      <dgm:t>
        <a:bodyPr/>
        <a:lstStyle/>
        <a:p>
          <a:endParaRPr lang="en-US" sz="2400"/>
        </a:p>
      </dgm:t>
    </dgm:pt>
    <dgm:pt modelId="{54E8C078-B761-4592-AAA2-BD3DA5AD9C7A}">
      <dgm:prSet custT="1"/>
      <dgm:spPr/>
      <dgm:t>
        <a:bodyPr/>
        <a:lstStyle/>
        <a:p>
          <a:r>
            <a:rPr lang="en-US" sz="2400" b="1"/>
            <a:t>Commissioning and decommissioning of machines.</a:t>
          </a:r>
        </a:p>
      </dgm:t>
    </dgm:pt>
    <dgm:pt modelId="{3BC5AB0F-9238-4C03-B3B6-407259A099A5}" type="parTrans" cxnId="{9014E8EA-F8A4-497D-85F9-DB44F3644A5D}">
      <dgm:prSet/>
      <dgm:spPr/>
      <dgm:t>
        <a:bodyPr/>
        <a:lstStyle/>
        <a:p>
          <a:endParaRPr lang="en-US" sz="2400"/>
        </a:p>
      </dgm:t>
    </dgm:pt>
    <dgm:pt modelId="{622E7AD7-141C-4CD6-95DE-FEC5CF5E2BAC}" type="sibTrans" cxnId="{9014E8EA-F8A4-497D-85F9-DB44F3644A5D}">
      <dgm:prSet/>
      <dgm:spPr/>
      <dgm:t>
        <a:bodyPr/>
        <a:lstStyle/>
        <a:p>
          <a:endParaRPr lang="en-US" sz="2400"/>
        </a:p>
      </dgm:t>
    </dgm:pt>
    <dgm:pt modelId="{6FB2A5EB-2B92-4B98-B0D7-72DAD9ED05E8}">
      <dgm:prSet custT="1"/>
      <dgm:spPr/>
      <dgm:t>
        <a:bodyPr/>
        <a:lstStyle/>
        <a:p>
          <a:r>
            <a:rPr lang="en-US" sz="2400" b="1" i="0"/>
            <a:t>Radiation Protection: </a:t>
          </a:r>
          <a:r>
            <a:rPr lang="en-US" sz="2400" b="0" i="0"/>
            <a:t>Implementing effective shielding, safety protocols, and safety equipment to minimize radiation exposure risk.</a:t>
          </a:r>
          <a:endParaRPr lang="en-US" sz="2400"/>
        </a:p>
      </dgm:t>
    </dgm:pt>
    <dgm:pt modelId="{1CE362CB-D463-4C0E-8C9F-0823F8506BE3}" type="parTrans" cxnId="{A901047E-E8BC-4355-8E81-88FA61F25EE4}">
      <dgm:prSet/>
      <dgm:spPr/>
      <dgm:t>
        <a:bodyPr/>
        <a:lstStyle/>
        <a:p>
          <a:endParaRPr lang="en-US" sz="2400"/>
        </a:p>
      </dgm:t>
    </dgm:pt>
    <dgm:pt modelId="{DF24BB1D-CBAC-4148-BE60-1FFEF454E511}" type="sibTrans" cxnId="{A901047E-E8BC-4355-8E81-88FA61F25EE4}">
      <dgm:prSet/>
      <dgm:spPr/>
      <dgm:t>
        <a:bodyPr/>
        <a:lstStyle/>
        <a:p>
          <a:endParaRPr lang="en-US" sz="2400"/>
        </a:p>
      </dgm:t>
    </dgm:pt>
    <dgm:pt modelId="{76E0300E-CFBC-4657-B922-74D2A463C542}">
      <dgm:prSet custT="1"/>
      <dgm:spPr/>
      <dgm:t>
        <a:bodyPr/>
        <a:lstStyle/>
        <a:p>
          <a:r>
            <a:rPr lang="en-US" sz="2400" b="1" i="0"/>
            <a:t>Incident Management: </a:t>
          </a:r>
          <a:r>
            <a:rPr lang="en-US" sz="2400" b="0" i="0"/>
            <a:t>Investigating and managing any radiation-related incidents, accidents, or unsafe practices to prevent reoccurrence.</a:t>
          </a:r>
          <a:endParaRPr lang="en-US" sz="2400"/>
        </a:p>
      </dgm:t>
    </dgm:pt>
    <dgm:pt modelId="{1E1D3FFD-73A3-42F1-B321-70911C8564C7}" type="parTrans" cxnId="{4BFEF505-9ADA-4342-97A7-A82A5AB08540}">
      <dgm:prSet/>
      <dgm:spPr/>
      <dgm:t>
        <a:bodyPr/>
        <a:lstStyle/>
        <a:p>
          <a:endParaRPr lang="en-US" sz="2400"/>
        </a:p>
      </dgm:t>
    </dgm:pt>
    <dgm:pt modelId="{E63BC9AA-0363-42C2-9172-84C95D7510D7}" type="sibTrans" cxnId="{4BFEF505-9ADA-4342-97A7-A82A5AB08540}">
      <dgm:prSet/>
      <dgm:spPr/>
      <dgm:t>
        <a:bodyPr/>
        <a:lstStyle/>
        <a:p>
          <a:endParaRPr lang="en-US" sz="2400"/>
        </a:p>
      </dgm:t>
    </dgm:pt>
    <dgm:pt modelId="{3AF556F7-E0D6-4B82-8CF1-E7A3F3CBCBC5}" type="pres">
      <dgm:prSet presAssocID="{1383C517-53B4-4094-8625-E61A82691645}" presName="vert0" presStyleCnt="0">
        <dgm:presLayoutVars>
          <dgm:dir/>
          <dgm:animOne val="branch"/>
          <dgm:animLvl val="lvl"/>
        </dgm:presLayoutVars>
      </dgm:prSet>
      <dgm:spPr/>
    </dgm:pt>
    <dgm:pt modelId="{A85B22E6-95D9-4449-A240-DD968013D4C3}" type="pres">
      <dgm:prSet presAssocID="{30D0AD10-719E-47C8-A77B-4AFAD6117200}" presName="thickLine" presStyleLbl="alignNode1" presStyleIdx="0" presStyleCnt="5"/>
      <dgm:spPr/>
    </dgm:pt>
    <dgm:pt modelId="{6E6CAD45-2769-4921-AEED-D118F9E190F8}" type="pres">
      <dgm:prSet presAssocID="{30D0AD10-719E-47C8-A77B-4AFAD6117200}" presName="horz1" presStyleCnt="0"/>
      <dgm:spPr/>
    </dgm:pt>
    <dgm:pt modelId="{12A64853-1155-448B-BA28-A735E39A638E}" type="pres">
      <dgm:prSet presAssocID="{30D0AD10-719E-47C8-A77B-4AFAD6117200}" presName="tx1" presStyleLbl="revTx" presStyleIdx="0" presStyleCnt="5" custScaleY="74907"/>
      <dgm:spPr/>
    </dgm:pt>
    <dgm:pt modelId="{4A4BBABD-D0FB-4945-9508-381518D8213D}" type="pres">
      <dgm:prSet presAssocID="{30D0AD10-719E-47C8-A77B-4AFAD6117200}" presName="vert1" presStyleCnt="0"/>
      <dgm:spPr/>
    </dgm:pt>
    <dgm:pt modelId="{9EEC06FC-49E7-4F69-9B47-E7123C0EBD75}" type="pres">
      <dgm:prSet presAssocID="{71FD7EB4-2A1F-49AE-91DC-9D0406FFC6AC}" presName="thickLine" presStyleLbl="alignNode1" presStyleIdx="1" presStyleCnt="5"/>
      <dgm:spPr/>
    </dgm:pt>
    <dgm:pt modelId="{957F61BD-5D5B-4378-8D8C-321EFF7372CE}" type="pres">
      <dgm:prSet presAssocID="{71FD7EB4-2A1F-49AE-91DC-9D0406FFC6AC}" presName="horz1" presStyleCnt="0"/>
      <dgm:spPr/>
    </dgm:pt>
    <dgm:pt modelId="{321D3C00-27D2-485C-9E85-2A91DA79DFA4}" type="pres">
      <dgm:prSet presAssocID="{71FD7EB4-2A1F-49AE-91DC-9D0406FFC6AC}" presName="tx1" presStyleLbl="revTx" presStyleIdx="1" presStyleCnt="5" custScaleY="89231"/>
      <dgm:spPr/>
    </dgm:pt>
    <dgm:pt modelId="{44CAF4EF-6AE7-42F2-854A-E640AF939EBB}" type="pres">
      <dgm:prSet presAssocID="{71FD7EB4-2A1F-49AE-91DC-9D0406FFC6AC}" presName="vert1" presStyleCnt="0"/>
      <dgm:spPr/>
    </dgm:pt>
    <dgm:pt modelId="{CAD00AF2-BE77-4C86-9236-1F96778A4CEE}" type="pres">
      <dgm:prSet presAssocID="{54E8C078-B761-4592-AAA2-BD3DA5AD9C7A}" presName="thickLine" presStyleLbl="alignNode1" presStyleIdx="2" presStyleCnt="5"/>
      <dgm:spPr/>
    </dgm:pt>
    <dgm:pt modelId="{1A332658-DAB3-47B3-B147-918EA693B46A}" type="pres">
      <dgm:prSet presAssocID="{54E8C078-B761-4592-AAA2-BD3DA5AD9C7A}" presName="horz1" presStyleCnt="0"/>
      <dgm:spPr/>
    </dgm:pt>
    <dgm:pt modelId="{9B03892A-BEF5-4F26-BE03-74E80D6BFD03}" type="pres">
      <dgm:prSet presAssocID="{54E8C078-B761-4592-AAA2-BD3DA5AD9C7A}" presName="tx1" presStyleLbl="revTx" presStyleIdx="2" presStyleCnt="5" custScaleY="57958"/>
      <dgm:spPr/>
    </dgm:pt>
    <dgm:pt modelId="{9F4EA348-70A9-456B-8D70-32AC34B1923A}" type="pres">
      <dgm:prSet presAssocID="{54E8C078-B761-4592-AAA2-BD3DA5AD9C7A}" presName="vert1" presStyleCnt="0"/>
      <dgm:spPr/>
    </dgm:pt>
    <dgm:pt modelId="{0495A925-3E76-471E-A60E-B9A83A66B6CE}" type="pres">
      <dgm:prSet presAssocID="{6FB2A5EB-2B92-4B98-B0D7-72DAD9ED05E8}" presName="thickLine" presStyleLbl="alignNode1" presStyleIdx="3" presStyleCnt="5"/>
      <dgm:spPr/>
    </dgm:pt>
    <dgm:pt modelId="{C06306AE-AC74-487A-8A5B-C9AF6089D0DA}" type="pres">
      <dgm:prSet presAssocID="{6FB2A5EB-2B92-4B98-B0D7-72DAD9ED05E8}" presName="horz1" presStyleCnt="0"/>
      <dgm:spPr/>
    </dgm:pt>
    <dgm:pt modelId="{F1D1081B-3017-47A4-9627-1DCE65B27F01}" type="pres">
      <dgm:prSet presAssocID="{6FB2A5EB-2B92-4B98-B0D7-72DAD9ED05E8}" presName="tx1" presStyleLbl="revTx" presStyleIdx="3" presStyleCnt="5" custScaleY="83637"/>
      <dgm:spPr/>
    </dgm:pt>
    <dgm:pt modelId="{5255041C-EA71-4BFF-AAED-4BAC93061179}" type="pres">
      <dgm:prSet presAssocID="{6FB2A5EB-2B92-4B98-B0D7-72DAD9ED05E8}" presName="vert1" presStyleCnt="0"/>
      <dgm:spPr/>
    </dgm:pt>
    <dgm:pt modelId="{F5F56DA7-DDC3-4AF1-B714-A3644A82952F}" type="pres">
      <dgm:prSet presAssocID="{76E0300E-CFBC-4657-B922-74D2A463C542}" presName="thickLine" presStyleLbl="alignNode1" presStyleIdx="4" presStyleCnt="5"/>
      <dgm:spPr/>
    </dgm:pt>
    <dgm:pt modelId="{EE58558B-763E-4C4B-94A1-805929C5211F}" type="pres">
      <dgm:prSet presAssocID="{76E0300E-CFBC-4657-B922-74D2A463C542}" presName="horz1" presStyleCnt="0"/>
      <dgm:spPr/>
    </dgm:pt>
    <dgm:pt modelId="{4F21E2B0-C2A9-427F-9B5F-CA90BBE5A34B}" type="pres">
      <dgm:prSet presAssocID="{76E0300E-CFBC-4657-B922-74D2A463C542}" presName="tx1" presStyleLbl="revTx" presStyleIdx="4" presStyleCnt="5"/>
      <dgm:spPr/>
    </dgm:pt>
    <dgm:pt modelId="{1686E853-E1FB-4252-8953-1D947685CD6F}" type="pres">
      <dgm:prSet presAssocID="{76E0300E-CFBC-4657-B922-74D2A463C542}" presName="vert1" presStyleCnt="0"/>
      <dgm:spPr/>
    </dgm:pt>
  </dgm:ptLst>
  <dgm:cxnLst>
    <dgm:cxn modelId="{4BFEF505-9ADA-4342-97A7-A82A5AB08540}" srcId="{1383C517-53B4-4094-8625-E61A82691645}" destId="{76E0300E-CFBC-4657-B922-74D2A463C542}" srcOrd="4" destOrd="0" parTransId="{1E1D3FFD-73A3-42F1-B321-70911C8564C7}" sibTransId="{E63BC9AA-0363-42C2-9172-84C95D7510D7}"/>
    <dgm:cxn modelId="{4F37F00E-7312-40F9-A29E-CDB80A463DF0}" type="presOf" srcId="{30D0AD10-719E-47C8-A77B-4AFAD6117200}" destId="{12A64853-1155-448B-BA28-A735E39A638E}" srcOrd="0" destOrd="0" presId="urn:microsoft.com/office/officeart/2008/layout/LinedList"/>
    <dgm:cxn modelId="{1F0E3C34-AAD5-429F-9327-20FD0CB664F9}" type="presOf" srcId="{71FD7EB4-2A1F-49AE-91DC-9D0406FFC6AC}" destId="{321D3C00-27D2-485C-9E85-2A91DA79DFA4}" srcOrd="0" destOrd="0" presId="urn:microsoft.com/office/officeart/2008/layout/LinedList"/>
    <dgm:cxn modelId="{FF958A47-36B1-4FBE-ACFF-A24EED8AC9DA}" srcId="{1383C517-53B4-4094-8625-E61A82691645}" destId="{71FD7EB4-2A1F-49AE-91DC-9D0406FFC6AC}" srcOrd="1" destOrd="0" parTransId="{BB83188E-A509-4F13-8A1C-CCCEACA566D1}" sibTransId="{C269C8D1-56F2-4E6E-804E-D9E13D800B28}"/>
    <dgm:cxn modelId="{DBCF0C4C-E581-4085-838E-380776F248D2}" type="presOf" srcId="{76E0300E-CFBC-4657-B922-74D2A463C542}" destId="{4F21E2B0-C2A9-427F-9B5F-CA90BBE5A34B}" srcOrd="0" destOrd="0" presId="urn:microsoft.com/office/officeart/2008/layout/LinedList"/>
    <dgm:cxn modelId="{6BE13D7B-C37A-48BC-857C-33DFEE578F78}" type="presOf" srcId="{54E8C078-B761-4592-AAA2-BD3DA5AD9C7A}" destId="{9B03892A-BEF5-4F26-BE03-74E80D6BFD03}" srcOrd="0" destOrd="0" presId="urn:microsoft.com/office/officeart/2008/layout/LinedList"/>
    <dgm:cxn modelId="{A901047E-E8BC-4355-8E81-88FA61F25EE4}" srcId="{1383C517-53B4-4094-8625-E61A82691645}" destId="{6FB2A5EB-2B92-4B98-B0D7-72DAD9ED05E8}" srcOrd="3" destOrd="0" parTransId="{1CE362CB-D463-4C0E-8C9F-0823F8506BE3}" sibTransId="{DF24BB1D-CBAC-4148-BE60-1FFEF454E511}"/>
    <dgm:cxn modelId="{71FF0C81-9665-4A2F-B3F1-5D2BB030E84F}" type="presOf" srcId="{1383C517-53B4-4094-8625-E61A82691645}" destId="{3AF556F7-E0D6-4B82-8CF1-E7A3F3CBCBC5}" srcOrd="0" destOrd="0" presId="urn:microsoft.com/office/officeart/2008/layout/LinedList"/>
    <dgm:cxn modelId="{9014E8EA-F8A4-497D-85F9-DB44F3644A5D}" srcId="{1383C517-53B4-4094-8625-E61A82691645}" destId="{54E8C078-B761-4592-AAA2-BD3DA5AD9C7A}" srcOrd="2" destOrd="0" parTransId="{3BC5AB0F-9238-4C03-B3B6-407259A099A5}" sibTransId="{622E7AD7-141C-4CD6-95DE-FEC5CF5E2BAC}"/>
    <dgm:cxn modelId="{2DFBFEED-F821-461E-9E3D-81F1F31CE2F5}" type="presOf" srcId="{6FB2A5EB-2B92-4B98-B0D7-72DAD9ED05E8}" destId="{F1D1081B-3017-47A4-9627-1DCE65B27F01}" srcOrd="0" destOrd="0" presId="urn:microsoft.com/office/officeart/2008/layout/LinedList"/>
    <dgm:cxn modelId="{893D3BF1-6818-4242-A867-36E40769C36E}" srcId="{1383C517-53B4-4094-8625-E61A82691645}" destId="{30D0AD10-719E-47C8-A77B-4AFAD6117200}" srcOrd="0" destOrd="0" parTransId="{BD5B6D98-1756-405C-90FB-A2F08C02A4E4}" sibTransId="{77E7D0E3-F2A7-40A1-907E-972191FCC820}"/>
    <dgm:cxn modelId="{A879113F-03F5-4A3C-A004-6D9F1522987C}" type="presParOf" srcId="{3AF556F7-E0D6-4B82-8CF1-E7A3F3CBCBC5}" destId="{A85B22E6-95D9-4449-A240-DD968013D4C3}" srcOrd="0" destOrd="0" presId="urn:microsoft.com/office/officeart/2008/layout/LinedList"/>
    <dgm:cxn modelId="{0EB212A4-8F79-4FB5-A1A7-F368461D1149}" type="presParOf" srcId="{3AF556F7-E0D6-4B82-8CF1-E7A3F3CBCBC5}" destId="{6E6CAD45-2769-4921-AEED-D118F9E190F8}" srcOrd="1" destOrd="0" presId="urn:microsoft.com/office/officeart/2008/layout/LinedList"/>
    <dgm:cxn modelId="{2DED0FDD-9D0A-421D-8CAC-D7EBFF5E875F}" type="presParOf" srcId="{6E6CAD45-2769-4921-AEED-D118F9E190F8}" destId="{12A64853-1155-448B-BA28-A735E39A638E}" srcOrd="0" destOrd="0" presId="urn:microsoft.com/office/officeart/2008/layout/LinedList"/>
    <dgm:cxn modelId="{3B26BDBC-6EC7-4C19-9EB8-8AA874EB085A}" type="presParOf" srcId="{6E6CAD45-2769-4921-AEED-D118F9E190F8}" destId="{4A4BBABD-D0FB-4945-9508-381518D8213D}" srcOrd="1" destOrd="0" presId="urn:microsoft.com/office/officeart/2008/layout/LinedList"/>
    <dgm:cxn modelId="{0584F599-5519-4D1A-A614-25FCB7DF1E5B}" type="presParOf" srcId="{3AF556F7-E0D6-4B82-8CF1-E7A3F3CBCBC5}" destId="{9EEC06FC-49E7-4F69-9B47-E7123C0EBD75}" srcOrd="2" destOrd="0" presId="urn:microsoft.com/office/officeart/2008/layout/LinedList"/>
    <dgm:cxn modelId="{668CADB3-A9CA-4D5F-933B-16548446D322}" type="presParOf" srcId="{3AF556F7-E0D6-4B82-8CF1-E7A3F3CBCBC5}" destId="{957F61BD-5D5B-4378-8D8C-321EFF7372CE}" srcOrd="3" destOrd="0" presId="urn:microsoft.com/office/officeart/2008/layout/LinedList"/>
    <dgm:cxn modelId="{D497DF3B-A1E1-4028-A493-E530EA85E7A0}" type="presParOf" srcId="{957F61BD-5D5B-4378-8D8C-321EFF7372CE}" destId="{321D3C00-27D2-485C-9E85-2A91DA79DFA4}" srcOrd="0" destOrd="0" presId="urn:microsoft.com/office/officeart/2008/layout/LinedList"/>
    <dgm:cxn modelId="{523C2B86-D18C-459F-ABD2-89B85C53829D}" type="presParOf" srcId="{957F61BD-5D5B-4378-8D8C-321EFF7372CE}" destId="{44CAF4EF-6AE7-42F2-854A-E640AF939EBB}" srcOrd="1" destOrd="0" presId="urn:microsoft.com/office/officeart/2008/layout/LinedList"/>
    <dgm:cxn modelId="{0B7CCB6A-45D1-4CDB-AE3E-196E991DDF1C}" type="presParOf" srcId="{3AF556F7-E0D6-4B82-8CF1-E7A3F3CBCBC5}" destId="{CAD00AF2-BE77-4C86-9236-1F96778A4CEE}" srcOrd="4" destOrd="0" presId="urn:microsoft.com/office/officeart/2008/layout/LinedList"/>
    <dgm:cxn modelId="{45B263D5-CEF4-40DC-B421-7D4B3936E5A1}" type="presParOf" srcId="{3AF556F7-E0D6-4B82-8CF1-E7A3F3CBCBC5}" destId="{1A332658-DAB3-47B3-B147-918EA693B46A}" srcOrd="5" destOrd="0" presId="urn:microsoft.com/office/officeart/2008/layout/LinedList"/>
    <dgm:cxn modelId="{B123A681-A07A-4A10-B9F1-33B351E06822}" type="presParOf" srcId="{1A332658-DAB3-47B3-B147-918EA693B46A}" destId="{9B03892A-BEF5-4F26-BE03-74E80D6BFD03}" srcOrd="0" destOrd="0" presId="urn:microsoft.com/office/officeart/2008/layout/LinedList"/>
    <dgm:cxn modelId="{E4AA09D7-5BE3-472D-8A2F-DD662CE23FD3}" type="presParOf" srcId="{1A332658-DAB3-47B3-B147-918EA693B46A}" destId="{9F4EA348-70A9-456B-8D70-32AC34B1923A}" srcOrd="1" destOrd="0" presId="urn:microsoft.com/office/officeart/2008/layout/LinedList"/>
    <dgm:cxn modelId="{E022EB7C-C130-483F-9B30-46974FA1F948}" type="presParOf" srcId="{3AF556F7-E0D6-4B82-8CF1-E7A3F3CBCBC5}" destId="{0495A925-3E76-471E-A60E-B9A83A66B6CE}" srcOrd="6" destOrd="0" presId="urn:microsoft.com/office/officeart/2008/layout/LinedList"/>
    <dgm:cxn modelId="{437D2D8F-44F9-4496-B574-ED1EE6ECA362}" type="presParOf" srcId="{3AF556F7-E0D6-4B82-8CF1-E7A3F3CBCBC5}" destId="{C06306AE-AC74-487A-8A5B-C9AF6089D0DA}" srcOrd="7" destOrd="0" presId="urn:microsoft.com/office/officeart/2008/layout/LinedList"/>
    <dgm:cxn modelId="{1359C356-8DAD-4DC9-AED4-5B59D8FB92FA}" type="presParOf" srcId="{C06306AE-AC74-487A-8A5B-C9AF6089D0DA}" destId="{F1D1081B-3017-47A4-9627-1DCE65B27F01}" srcOrd="0" destOrd="0" presId="urn:microsoft.com/office/officeart/2008/layout/LinedList"/>
    <dgm:cxn modelId="{B3DBBAAA-702F-4A32-AF18-05A34BA904C0}" type="presParOf" srcId="{C06306AE-AC74-487A-8A5B-C9AF6089D0DA}" destId="{5255041C-EA71-4BFF-AAED-4BAC93061179}" srcOrd="1" destOrd="0" presId="urn:microsoft.com/office/officeart/2008/layout/LinedList"/>
    <dgm:cxn modelId="{C64EFD74-DF4E-464C-A8D2-EBE7B8109423}" type="presParOf" srcId="{3AF556F7-E0D6-4B82-8CF1-E7A3F3CBCBC5}" destId="{F5F56DA7-DDC3-4AF1-B714-A3644A82952F}" srcOrd="8" destOrd="0" presId="urn:microsoft.com/office/officeart/2008/layout/LinedList"/>
    <dgm:cxn modelId="{28481A5E-FA9A-4A41-AE20-B2DEE6C1C62F}" type="presParOf" srcId="{3AF556F7-E0D6-4B82-8CF1-E7A3F3CBCBC5}" destId="{EE58558B-763E-4C4B-94A1-805929C5211F}" srcOrd="9" destOrd="0" presId="urn:microsoft.com/office/officeart/2008/layout/LinedList"/>
    <dgm:cxn modelId="{86C47E98-ED6B-47D1-B327-15BE6B056376}" type="presParOf" srcId="{EE58558B-763E-4C4B-94A1-805929C5211F}" destId="{4F21E2B0-C2A9-427F-9B5F-CA90BBE5A34B}" srcOrd="0" destOrd="0" presId="urn:microsoft.com/office/officeart/2008/layout/LinedList"/>
    <dgm:cxn modelId="{25F8F2C6-7892-4E39-8B67-4E06C0B9C02C}" type="presParOf" srcId="{EE58558B-763E-4C4B-94A1-805929C5211F}" destId="{1686E853-E1FB-4252-8953-1D947685CD6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83C517-53B4-4094-8625-E61A8269164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D0AD10-719E-47C8-A77B-4AFAD6117200}">
      <dgm:prSet phldr="0" custT="1"/>
      <dgm:spPr/>
      <dgm:t>
        <a:bodyPr/>
        <a:lstStyle/>
        <a:p>
          <a:pPr rtl="0"/>
          <a:r>
            <a:rPr lang="en-US" sz="2400" b="1"/>
            <a:t>Patient Evaluation:</a:t>
          </a:r>
          <a:r>
            <a:rPr lang="en-US" sz="2400" b="0">
              <a:latin typeface="Univers"/>
            </a:rPr>
            <a:t> Reviewing patient history, e</a:t>
          </a:r>
          <a:r>
            <a:rPr lang="en-US" sz="2400" b="0" i="0"/>
            <a:t>valuating the extent and location of tumors and </a:t>
          </a:r>
          <a:r>
            <a:rPr lang="en-US" sz="2400" b="0">
              <a:latin typeface="Univers"/>
            </a:rPr>
            <a:t>determining treatment modalities.</a:t>
          </a:r>
          <a:endParaRPr lang="en-US" sz="2400" b="0"/>
        </a:p>
      </dgm:t>
    </dgm:pt>
    <dgm:pt modelId="{BD5B6D98-1756-405C-90FB-A2F08C02A4E4}" type="parTrans" cxnId="{893D3BF1-6818-4242-A867-36E40769C36E}">
      <dgm:prSet/>
      <dgm:spPr/>
      <dgm:t>
        <a:bodyPr/>
        <a:lstStyle/>
        <a:p>
          <a:endParaRPr lang="en-US" sz="2400"/>
        </a:p>
      </dgm:t>
    </dgm:pt>
    <dgm:pt modelId="{77E7D0E3-F2A7-40A1-907E-972191FCC820}" type="sibTrans" cxnId="{893D3BF1-6818-4242-A867-36E40769C36E}">
      <dgm:prSet/>
      <dgm:spPr/>
      <dgm:t>
        <a:bodyPr/>
        <a:lstStyle/>
        <a:p>
          <a:endParaRPr lang="en-US" sz="2400"/>
        </a:p>
      </dgm:t>
    </dgm:pt>
    <dgm:pt modelId="{71FD7EB4-2A1F-49AE-91DC-9D0406FFC6AC}">
      <dgm:prSet custT="1"/>
      <dgm:spPr/>
      <dgm:t>
        <a:bodyPr/>
        <a:lstStyle/>
        <a:p>
          <a:r>
            <a:rPr lang="en-IN" sz="2400" b="1" i="0"/>
            <a:t>CT Image Contouring: </a:t>
          </a:r>
          <a:r>
            <a:rPr lang="en-IN" sz="2400" b="0" i="0"/>
            <a:t>Precisely defining target volume and OARs on CT images.</a:t>
          </a:r>
          <a:endParaRPr lang="en-US" sz="2400" b="0"/>
        </a:p>
      </dgm:t>
    </dgm:pt>
    <dgm:pt modelId="{BB83188E-A509-4F13-8A1C-CCCEACA566D1}" type="parTrans" cxnId="{FF958A47-36B1-4FBE-ACFF-A24EED8AC9DA}">
      <dgm:prSet/>
      <dgm:spPr/>
      <dgm:t>
        <a:bodyPr/>
        <a:lstStyle/>
        <a:p>
          <a:endParaRPr lang="en-US" sz="2400"/>
        </a:p>
      </dgm:t>
    </dgm:pt>
    <dgm:pt modelId="{C269C8D1-56F2-4E6E-804E-D9E13D800B28}" type="sibTrans" cxnId="{FF958A47-36B1-4FBE-ACFF-A24EED8AC9DA}">
      <dgm:prSet/>
      <dgm:spPr/>
      <dgm:t>
        <a:bodyPr/>
        <a:lstStyle/>
        <a:p>
          <a:endParaRPr lang="en-US" sz="2400"/>
        </a:p>
      </dgm:t>
    </dgm:pt>
    <dgm:pt modelId="{54E8C078-B761-4592-AAA2-BD3DA5AD9C7A}">
      <dgm:prSet custT="1"/>
      <dgm:spPr/>
      <dgm:t>
        <a:bodyPr/>
        <a:lstStyle/>
        <a:p>
          <a:endParaRPr lang="en-US" sz="2400" b="1"/>
        </a:p>
      </dgm:t>
    </dgm:pt>
    <dgm:pt modelId="{3BC5AB0F-9238-4C03-B3B6-407259A099A5}" type="parTrans" cxnId="{9014E8EA-F8A4-497D-85F9-DB44F3644A5D}">
      <dgm:prSet/>
      <dgm:spPr/>
      <dgm:t>
        <a:bodyPr/>
        <a:lstStyle/>
        <a:p>
          <a:endParaRPr lang="en-US" sz="2400"/>
        </a:p>
      </dgm:t>
    </dgm:pt>
    <dgm:pt modelId="{622E7AD7-141C-4CD6-95DE-FEC5CF5E2BAC}" type="sibTrans" cxnId="{9014E8EA-F8A4-497D-85F9-DB44F3644A5D}">
      <dgm:prSet/>
      <dgm:spPr/>
      <dgm:t>
        <a:bodyPr/>
        <a:lstStyle/>
        <a:p>
          <a:endParaRPr lang="en-US" sz="2400"/>
        </a:p>
      </dgm:t>
    </dgm:pt>
    <dgm:pt modelId="{76E0300E-CFBC-4657-B922-74D2A463C542}">
      <dgm:prSet custT="1"/>
      <dgm:spPr/>
      <dgm:t>
        <a:bodyPr/>
        <a:lstStyle/>
        <a:p>
          <a:r>
            <a:rPr lang="en-IN" sz="2400" b="1" i="0"/>
            <a:t>Progress Monitoring: </a:t>
          </a:r>
          <a:r>
            <a:rPr lang="en-IN" sz="2400" b="0" i="0"/>
            <a:t>Regularly accessing the patient progress and make plan adjustments if required. </a:t>
          </a:r>
          <a:r>
            <a:rPr lang="en-IN" sz="2400" b="1" i="0"/>
            <a:t> </a:t>
          </a:r>
          <a:endParaRPr lang="en-US" sz="2400"/>
        </a:p>
      </dgm:t>
    </dgm:pt>
    <dgm:pt modelId="{1E1D3FFD-73A3-42F1-B321-70911C8564C7}" type="parTrans" cxnId="{4BFEF505-9ADA-4342-97A7-A82A5AB08540}">
      <dgm:prSet/>
      <dgm:spPr/>
      <dgm:t>
        <a:bodyPr/>
        <a:lstStyle/>
        <a:p>
          <a:endParaRPr lang="en-US" sz="2400"/>
        </a:p>
      </dgm:t>
    </dgm:pt>
    <dgm:pt modelId="{E63BC9AA-0363-42C2-9172-84C95D7510D7}" type="sibTrans" cxnId="{4BFEF505-9ADA-4342-97A7-A82A5AB08540}">
      <dgm:prSet/>
      <dgm:spPr/>
      <dgm:t>
        <a:bodyPr/>
        <a:lstStyle/>
        <a:p>
          <a:endParaRPr lang="en-US" sz="2400"/>
        </a:p>
      </dgm:t>
    </dgm:pt>
    <dgm:pt modelId="{6FB2A5EB-2B92-4B98-B0D7-72DAD9ED05E8}">
      <dgm:prSet custT="1"/>
      <dgm:spPr/>
      <dgm:t>
        <a:bodyPr/>
        <a:lstStyle/>
        <a:p>
          <a:r>
            <a:rPr lang="en-IN" sz="2400" b="1" i="0"/>
            <a:t>Collaborative Care: </a:t>
          </a:r>
          <a:r>
            <a:rPr lang="en-US" sz="2400" b="0" i="0"/>
            <a:t>Working within a multidisciplinary team.</a:t>
          </a:r>
          <a:endParaRPr lang="en-US" sz="2400"/>
        </a:p>
      </dgm:t>
    </dgm:pt>
    <dgm:pt modelId="{DF24BB1D-CBAC-4148-BE60-1FFEF454E511}" type="sibTrans" cxnId="{A901047E-E8BC-4355-8E81-88FA61F25EE4}">
      <dgm:prSet/>
      <dgm:spPr/>
      <dgm:t>
        <a:bodyPr/>
        <a:lstStyle/>
        <a:p>
          <a:endParaRPr lang="en-US" sz="2400"/>
        </a:p>
      </dgm:t>
    </dgm:pt>
    <dgm:pt modelId="{1CE362CB-D463-4C0E-8C9F-0823F8506BE3}" type="parTrans" cxnId="{A901047E-E8BC-4355-8E81-88FA61F25EE4}">
      <dgm:prSet/>
      <dgm:spPr/>
      <dgm:t>
        <a:bodyPr/>
        <a:lstStyle/>
        <a:p>
          <a:endParaRPr lang="en-US" sz="2400"/>
        </a:p>
      </dgm:t>
    </dgm:pt>
    <dgm:pt modelId="{3AF556F7-E0D6-4B82-8CF1-E7A3F3CBCBC5}" type="pres">
      <dgm:prSet presAssocID="{1383C517-53B4-4094-8625-E61A82691645}" presName="vert0" presStyleCnt="0">
        <dgm:presLayoutVars>
          <dgm:dir/>
          <dgm:animOne val="branch"/>
          <dgm:animLvl val="lvl"/>
        </dgm:presLayoutVars>
      </dgm:prSet>
      <dgm:spPr/>
    </dgm:pt>
    <dgm:pt modelId="{A85B22E6-95D9-4449-A240-DD968013D4C3}" type="pres">
      <dgm:prSet presAssocID="{30D0AD10-719E-47C8-A77B-4AFAD6117200}" presName="thickLine" presStyleLbl="alignNode1" presStyleIdx="0" presStyleCnt="5"/>
      <dgm:spPr/>
    </dgm:pt>
    <dgm:pt modelId="{6E6CAD45-2769-4921-AEED-D118F9E190F8}" type="pres">
      <dgm:prSet presAssocID="{30D0AD10-719E-47C8-A77B-4AFAD6117200}" presName="horz1" presStyleCnt="0"/>
      <dgm:spPr/>
    </dgm:pt>
    <dgm:pt modelId="{12A64853-1155-448B-BA28-A735E39A638E}" type="pres">
      <dgm:prSet presAssocID="{30D0AD10-719E-47C8-A77B-4AFAD6117200}" presName="tx1" presStyleLbl="revTx" presStyleIdx="0" presStyleCnt="5" custScaleY="77757"/>
      <dgm:spPr/>
    </dgm:pt>
    <dgm:pt modelId="{4A4BBABD-D0FB-4945-9508-381518D8213D}" type="pres">
      <dgm:prSet presAssocID="{30D0AD10-719E-47C8-A77B-4AFAD6117200}" presName="vert1" presStyleCnt="0"/>
      <dgm:spPr/>
    </dgm:pt>
    <dgm:pt modelId="{9EEC06FC-49E7-4F69-9B47-E7123C0EBD75}" type="pres">
      <dgm:prSet presAssocID="{71FD7EB4-2A1F-49AE-91DC-9D0406FFC6AC}" presName="thickLine" presStyleLbl="alignNode1" presStyleIdx="1" presStyleCnt="5"/>
      <dgm:spPr/>
    </dgm:pt>
    <dgm:pt modelId="{957F61BD-5D5B-4378-8D8C-321EFF7372CE}" type="pres">
      <dgm:prSet presAssocID="{71FD7EB4-2A1F-49AE-91DC-9D0406FFC6AC}" presName="horz1" presStyleCnt="0"/>
      <dgm:spPr/>
    </dgm:pt>
    <dgm:pt modelId="{321D3C00-27D2-485C-9E85-2A91DA79DFA4}" type="pres">
      <dgm:prSet presAssocID="{71FD7EB4-2A1F-49AE-91DC-9D0406FFC6AC}" presName="tx1" presStyleLbl="revTx" presStyleIdx="1" presStyleCnt="5" custScaleY="89231"/>
      <dgm:spPr/>
    </dgm:pt>
    <dgm:pt modelId="{44CAF4EF-6AE7-42F2-854A-E640AF939EBB}" type="pres">
      <dgm:prSet presAssocID="{71FD7EB4-2A1F-49AE-91DC-9D0406FFC6AC}" presName="vert1" presStyleCnt="0"/>
      <dgm:spPr/>
    </dgm:pt>
    <dgm:pt modelId="{CAD00AF2-BE77-4C86-9236-1F96778A4CEE}" type="pres">
      <dgm:prSet presAssocID="{54E8C078-B761-4592-AAA2-BD3DA5AD9C7A}" presName="thickLine" presStyleLbl="alignNode1" presStyleIdx="2" presStyleCnt="5" custLinFactNeighborY="-13870"/>
      <dgm:spPr/>
    </dgm:pt>
    <dgm:pt modelId="{1A332658-DAB3-47B3-B147-918EA693B46A}" type="pres">
      <dgm:prSet presAssocID="{54E8C078-B761-4592-AAA2-BD3DA5AD9C7A}" presName="horz1" presStyleCnt="0"/>
      <dgm:spPr/>
    </dgm:pt>
    <dgm:pt modelId="{9B03892A-BEF5-4F26-BE03-74E80D6BFD03}" type="pres">
      <dgm:prSet presAssocID="{54E8C078-B761-4592-AAA2-BD3DA5AD9C7A}" presName="tx1" presStyleLbl="revTx" presStyleIdx="2" presStyleCnt="5" custScaleY="57958"/>
      <dgm:spPr/>
    </dgm:pt>
    <dgm:pt modelId="{9F4EA348-70A9-456B-8D70-32AC34B1923A}" type="pres">
      <dgm:prSet presAssocID="{54E8C078-B761-4592-AAA2-BD3DA5AD9C7A}" presName="vert1" presStyleCnt="0"/>
      <dgm:spPr/>
    </dgm:pt>
    <dgm:pt modelId="{0495A925-3E76-471E-A60E-B9A83A66B6CE}" type="pres">
      <dgm:prSet presAssocID="{6FB2A5EB-2B92-4B98-B0D7-72DAD9ED05E8}" presName="thickLine" presStyleLbl="alignNode1" presStyleIdx="3" presStyleCnt="5" custLinFactNeighborX="290" custLinFactNeighborY="18167"/>
      <dgm:spPr/>
    </dgm:pt>
    <dgm:pt modelId="{C06306AE-AC74-487A-8A5B-C9AF6089D0DA}" type="pres">
      <dgm:prSet presAssocID="{6FB2A5EB-2B92-4B98-B0D7-72DAD9ED05E8}" presName="horz1" presStyleCnt="0"/>
      <dgm:spPr/>
    </dgm:pt>
    <dgm:pt modelId="{F1D1081B-3017-47A4-9627-1DCE65B27F01}" type="pres">
      <dgm:prSet presAssocID="{6FB2A5EB-2B92-4B98-B0D7-72DAD9ED05E8}" presName="tx1" presStyleLbl="revTx" presStyleIdx="3" presStyleCnt="5" custScaleY="108420" custLinFactNeighborX="98" custLinFactNeighborY="22756"/>
      <dgm:spPr/>
    </dgm:pt>
    <dgm:pt modelId="{5255041C-EA71-4BFF-AAED-4BAC93061179}" type="pres">
      <dgm:prSet presAssocID="{6FB2A5EB-2B92-4B98-B0D7-72DAD9ED05E8}" presName="vert1" presStyleCnt="0"/>
      <dgm:spPr/>
    </dgm:pt>
    <dgm:pt modelId="{F5F56DA7-DDC3-4AF1-B714-A3644A82952F}" type="pres">
      <dgm:prSet presAssocID="{76E0300E-CFBC-4657-B922-74D2A463C542}" presName="thickLine" presStyleLbl="alignNode1" presStyleIdx="4" presStyleCnt="5" custLinFactNeighborX="290" custLinFactNeighborY="-22143"/>
      <dgm:spPr/>
    </dgm:pt>
    <dgm:pt modelId="{EE58558B-763E-4C4B-94A1-805929C5211F}" type="pres">
      <dgm:prSet presAssocID="{76E0300E-CFBC-4657-B922-74D2A463C542}" presName="horz1" presStyleCnt="0"/>
      <dgm:spPr/>
    </dgm:pt>
    <dgm:pt modelId="{4F21E2B0-C2A9-427F-9B5F-CA90BBE5A34B}" type="pres">
      <dgm:prSet presAssocID="{76E0300E-CFBC-4657-B922-74D2A463C542}" presName="tx1" presStyleLbl="revTx" presStyleIdx="4" presStyleCnt="5" custLinFactNeighborX="-290" custLinFactNeighborY="-13617"/>
      <dgm:spPr/>
    </dgm:pt>
    <dgm:pt modelId="{1686E853-E1FB-4252-8953-1D947685CD6F}" type="pres">
      <dgm:prSet presAssocID="{76E0300E-CFBC-4657-B922-74D2A463C542}" presName="vert1" presStyleCnt="0"/>
      <dgm:spPr/>
    </dgm:pt>
  </dgm:ptLst>
  <dgm:cxnLst>
    <dgm:cxn modelId="{919C6003-6FD3-4C09-9195-6A9B012A7BA2}" type="presOf" srcId="{54E8C078-B761-4592-AAA2-BD3DA5AD9C7A}" destId="{9B03892A-BEF5-4F26-BE03-74E80D6BFD03}" srcOrd="0" destOrd="0" presId="urn:microsoft.com/office/officeart/2008/layout/LinedList"/>
    <dgm:cxn modelId="{4BFEF505-9ADA-4342-97A7-A82A5AB08540}" srcId="{1383C517-53B4-4094-8625-E61A82691645}" destId="{76E0300E-CFBC-4657-B922-74D2A463C542}" srcOrd="4" destOrd="0" parTransId="{1E1D3FFD-73A3-42F1-B321-70911C8564C7}" sibTransId="{E63BC9AA-0363-42C2-9172-84C95D7510D7}"/>
    <dgm:cxn modelId="{2A4F622B-BAD2-4E3C-811E-7208573A2728}" type="presOf" srcId="{6FB2A5EB-2B92-4B98-B0D7-72DAD9ED05E8}" destId="{F1D1081B-3017-47A4-9627-1DCE65B27F01}" srcOrd="0" destOrd="0" presId="urn:microsoft.com/office/officeart/2008/layout/LinedList"/>
    <dgm:cxn modelId="{32730847-1116-4DF0-8DF4-9BAC9C928776}" type="presOf" srcId="{76E0300E-CFBC-4657-B922-74D2A463C542}" destId="{4F21E2B0-C2A9-427F-9B5F-CA90BBE5A34B}" srcOrd="0" destOrd="0" presId="urn:microsoft.com/office/officeart/2008/layout/LinedList"/>
    <dgm:cxn modelId="{FF958A47-36B1-4FBE-ACFF-A24EED8AC9DA}" srcId="{1383C517-53B4-4094-8625-E61A82691645}" destId="{71FD7EB4-2A1F-49AE-91DC-9D0406FFC6AC}" srcOrd="1" destOrd="0" parTransId="{BB83188E-A509-4F13-8A1C-CCCEACA566D1}" sibTransId="{C269C8D1-56F2-4E6E-804E-D9E13D800B28}"/>
    <dgm:cxn modelId="{A901047E-E8BC-4355-8E81-88FA61F25EE4}" srcId="{1383C517-53B4-4094-8625-E61A82691645}" destId="{6FB2A5EB-2B92-4B98-B0D7-72DAD9ED05E8}" srcOrd="3" destOrd="0" parTransId="{1CE362CB-D463-4C0E-8C9F-0823F8506BE3}" sibTransId="{DF24BB1D-CBAC-4148-BE60-1FFEF454E511}"/>
    <dgm:cxn modelId="{CFD0549B-EC50-4D15-AEE4-13FB5F00791B}" type="presOf" srcId="{30D0AD10-719E-47C8-A77B-4AFAD6117200}" destId="{12A64853-1155-448B-BA28-A735E39A638E}" srcOrd="0" destOrd="0" presId="urn:microsoft.com/office/officeart/2008/layout/LinedList"/>
    <dgm:cxn modelId="{80D0F2BB-06EE-4EFC-8B1A-78BC374DB077}" type="presOf" srcId="{1383C517-53B4-4094-8625-E61A82691645}" destId="{3AF556F7-E0D6-4B82-8CF1-E7A3F3CBCBC5}" srcOrd="0" destOrd="0" presId="urn:microsoft.com/office/officeart/2008/layout/LinedList"/>
    <dgm:cxn modelId="{9014E8EA-F8A4-497D-85F9-DB44F3644A5D}" srcId="{1383C517-53B4-4094-8625-E61A82691645}" destId="{54E8C078-B761-4592-AAA2-BD3DA5AD9C7A}" srcOrd="2" destOrd="0" parTransId="{3BC5AB0F-9238-4C03-B3B6-407259A099A5}" sibTransId="{622E7AD7-141C-4CD6-95DE-FEC5CF5E2BAC}"/>
    <dgm:cxn modelId="{4ECBD3F0-C13E-4E88-BC68-AB3264DE1381}" type="presOf" srcId="{71FD7EB4-2A1F-49AE-91DC-9D0406FFC6AC}" destId="{321D3C00-27D2-485C-9E85-2A91DA79DFA4}" srcOrd="0" destOrd="0" presId="urn:microsoft.com/office/officeart/2008/layout/LinedList"/>
    <dgm:cxn modelId="{893D3BF1-6818-4242-A867-36E40769C36E}" srcId="{1383C517-53B4-4094-8625-E61A82691645}" destId="{30D0AD10-719E-47C8-A77B-4AFAD6117200}" srcOrd="0" destOrd="0" parTransId="{BD5B6D98-1756-405C-90FB-A2F08C02A4E4}" sibTransId="{77E7D0E3-F2A7-40A1-907E-972191FCC820}"/>
    <dgm:cxn modelId="{C23F4020-49C2-4D23-BE91-48CCC28DE729}" type="presParOf" srcId="{3AF556F7-E0D6-4B82-8CF1-E7A3F3CBCBC5}" destId="{A85B22E6-95D9-4449-A240-DD968013D4C3}" srcOrd="0" destOrd="0" presId="urn:microsoft.com/office/officeart/2008/layout/LinedList"/>
    <dgm:cxn modelId="{019FF680-D103-438D-ABE0-6F54F47879B0}" type="presParOf" srcId="{3AF556F7-E0D6-4B82-8CF1-E7A3F3CBCBC5}" destId="{6E6CAD45-2769-4921-AEED-D118F9E190F8}" srcOrd="1" destOrd="0" presId="urn:microsoft.com/office/officeart/2008/layout/LinedList"/>
    <dgm:cxn modelId="{0B1D7FB8-674F-48A3-9A4C-D1521C404F45}" type="presParOf" srcId="{6E6CAD45-2769-4921-AEED-D118F9E190F8}" destId="{12A64853-1155-448B-BA28-A735E39A638E}" srcOrd="0" destOrd="0" presId="urn:microsoft.com/office/officeart/2008/layout/LinedList"/>
    <dgm:cxn modelId="{6621DF68-D19A-4A95-9EEB-E5CF5A42722D}" type="presParOf" srcId="{6E6CAD45-2769-4921-AEED-D118F9E190F8}" destId="{4A4BBABD-D0FB-4945-9508-381518D8213D}" srcOrd="1" destOrd="0" presId="urn:microsoft.com/office/officeart/2008/layout/LinedList"/>
    <dgm:cxn modelId="{7FFDD05A-D2C6-4C7E-A74B-1C0C003A6661}" type="presParOf" srcId="{3AF556F7-E0D6-4B82-8CF1-E7A3F3CBCBC5}" destId="{9EEC06FC-49E7-4F69-9B47-E7123C0EBD75}" srcOrd="2" destOrd="0" presId="urn:microsoft.com/office/officeart/2008/layout/LinedList"/>
    <dgm:cxn modelId="{D28A7148-5A5C-449F-A6B3-92CD6B252C81}" type="presParOf" srcId="{3AF556F7-E0D6-4B82-8CF1-E7A3F3CBCBC5}" destId="{957F61BD-5D5B-4378-8D8C-321EFF7372CE}" srcOrd="3" destOrd="0" presId="urn:microsoft.com/office/officeart/2008/layout/LinedList"/>
    <dgm:cxn modelId="{2BE59C8F-359A-42A6-9E0A-9E2813DA3CDB}" type="presParOf" srcId="{957F61BD-5D5B-4378-8D8C-321EFF7372CE}" destId="{321D3C00-27D2-485C-9E85-2A91DA79DFA4}" srcOrd="0" destOrd="0" presId="urn:microsoft.com/office/officeart/2008/layout/LinedList"/>
    <dgm:cxn modelId="{FF5B00E2-54A8-4458-8329-2080B28FE67B}" type="presParOf" srcId="{957F61BD-5D5B-4378-8D8C-321EFF7372CE}" destId="{44CAF4EF-6AE7-42F2-854A-E640AF939EBB}" srcOrd="1" destOrd="0" presId="urn:microsoft.com/office/officeart/2008/layout/LinedList"/>
    <dgm:cxn modelId="{8622969B-878A-48EF-B72B-5588BFFF49A0}" type="presParOf" srcId="{3AF556F7-E0D6-4B82-8CF1-E7A3F3CBCBC5}" destId="{CAD00AF2-BE77-4C86-9236-1F96778A4CEE}" srcOrd="4" destOrd="0" presId="urn:microsoft.com/office/officeart/2008/layout/LinedList"/>
    <dgm:cxn modelId="{007A7A08-2678-400D-8376-24099E50374A}" type="presParOf" srcId="{3AF556F7-E0D6-4B82-8CF1-E7A3F3CBCBC5}" destId="{1A332658-DAB3-47B3-B147-918EA693B46A}" srcOrd="5" destOrd="0" presId="urn:microsoft.com/office/officeart/2008/layout/LinedList"/>
    <dgm:cxn modelId="{8B25E891-EAF4-43EC-8927-5664AFF1992C}" type="presParOf" srcId="{1A332658-DAB3-47B3-B147-918EA693B46A}" destId="{9B03892A-BEF5-4F26-BE03-74E80D6BFD03}" srcOrd="0" destOrd="0" presId="urn:microsoft.com/office/officeart/2008/layout/LinedList"/>
    <dgm:cxn modelId="{C320F038-0E2D-4007-B336-CF77350EF10E}" type="presParOf" srcId="{1A332658-DAB3-47B3-B147-918EA693B46A}" destId="{9F4EA348-70A9-456B-8D70-32AC34B1923A}" srcOrd="1" destOrd="0" presId="urn:microsoft.com/office/officeart/2008/layout/LinedList"/>
    <dgm:cxn modelId="{51759873-C264-4DC6-9233-D52B92DB6371}" type="presParOf" srcId="{3AF556F7-E0D6-4B82-8CF1-E7A3F3CBCBC5}" destId="{0495A925-3E76-471E-A60E-B9A83A66B6CE}" srcOrd="6" destOrd="0" presId="urn:microsoft.com/office/officeart/2008/layout/LinedList"/>
    <dgm:cxn modelId="{5D6955F7-2272-4630-9E0B-E41FDDD5A727}" type="presParOf" srcId="{3AF556F7-E0D6-4B82-8CF1-E7A3F3CBCBC5}" destId="{C06306AE-AC74-487A-8A5B-C9AF6089D0DA}" srcOrd="7" destOrd="0" presId="urn:microsoft.com/office/officeart/2008/layout/LinedList"/>
    <dgm:cxn modelId="{79F54BCD-653C-4A21-80BC-376BD7417560}" type="presParOf" srcId="{C06306AE-AC74-487A-8A5B-C9AF6089D0DA}" destId="{F1D1081B-3017-47A4-9627-1DCE65B27F01}" srcOrd="0" destOrd="0" presId="urn:microsoft.com/office/officeart/2008/layout/LinedList"/>
    <dgm:cxn modelId="{18462F7F-9FB0-44D0-ABC8-EC51C4EE7A16}" type="presParOf" srcId="{C06306AE-AC74-487A-8A5B-C9AF6089D0DA}" destId="{5255041C-EA71-4BFF-AAED-4BAC93061179}" srcOrd="1" destOrd="0" presId="urn:microsoft.com/office/officeart/2008/layout/LinedList"/>
    <dgm:cxn modelId="{9D225A66-C490-4EA4-92B6-9265FA5ED576}" type="presParOf" srcId="{3AF556F7-E0D6-4B82-8CF1-E7A3F3CBCBC5}" destId="{F5F56DA7-DDC3-4AF1-B714-A3644A82952F}" srcOrd="8" destOrd="0" presId="urn:microsoft.com/office/officeart/2008/layout/LinedList"/>
    <dgm:cxn modelId="{2B865C9B-BF57-498B-AA9F-5689ED46F3D9}" type="presParOf" srcId="{3AF556F7-E0D6-4B82-8CF1-E7A3F3CBCBC5}" destId="{EE58558B-763E-4C4B-94A1-805929C5211F}" srcOrd="9" destOrd="0" presId="urn:microsoft.com/office/officeart/2008/layout/LinedList"/>
    <dgm:cxn modelId="{3AC908A0-B7AF-4790-8468-8329E6A6356E}" type="presParOf" srcId="{EE58558B-763E-4C4B-94A1-805929C5211F}" destId="{4F21E2B0-C2A9-427F-9B5F-CA90BBE5A34B}" srcOrd="0" destOrd="0" presId="urn:microsoft.com/office/officeart/2008/layout/LinedList"/>
    <dgm:cxn modelId="{FE61F971-2CEC-473A-AF07-216463F908C5}" type="presParOf" srcId="{EE58558B-763E-4C4B-94A1-805929C5211F}" destId="{1686E853-E1FB-4252-8953-1D947685CD6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83C517-53B4-4094-8625-E61A82691645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D0AD10-719E-47C8-A77B-4AFAD6117200}">
      <dgm:prSet phldr="0" custT="1"/>
      <dgm:spPr/>
      <dgm:t>
        <a:bodyPr/>
        <a:lstStyle/>
        <a:p>
          <a:r>
            <a:rPr lang="en-IN" sz="2400" b="1" i="0"/>
            <a:t>Patient Preparation: </a:t>
          </a:r>
          <a:r>
            <a:rPr lang="en-IN" sz="2400" b="0" i="0"/>
            <a:t>Positioning patients accurately for radiation therapy and ensuring patient comfort.</a:t>
          </a:r>
          <a:endParaRPr lang="en-US" sz="2400" b="0"/>
        </a:p>
      </dgm:t>
    </dgm:pt>
    <dgm:pt modelId="{BD5B6D98-1756-405C-90FB-A2F08C02A4E4}" type="parTrans" cxnId="{893D3BF1-6818-4242-A867-36E40769C36E}">
      <dgm:prSet/>
      <dgm:spPr/>
      <dgm:t>
        <a:bodyPr/>
        <a:lstStyle/>
        <a:p>
          <a:endParaRPr lang="en-US" sz="2400"/>
        </a:p>
      </dgm:t>
    </dgm:pt>
    <dgm:pt modelId="{77E7D0E3-F2A7-40A1-907E-972191FCC820}" type="sibTrans" cxnId="{893D3BF1-6818-4242-A867-36E40769C36E}">
      <dgm:prSet/>
      <dgm:spPr/>
      <dgm:t>
        <a:bodyPr/>
        <a:lstStyle/>
        <a:p>
          <a:endParaRPr lang="en-US" sz="2400"/>
        </a:p>
      </dgm:t>
    </dgm:pt>
    <dgm:pt modelId="{71FD7EB4-2A1F-49AE-91DC-9D0406FFC6AC}">
      <dgm:prSet custT="1"/>
      <dgm:spPr/>
      <dgm:t>
        <a:bodyPr/>
        <a:lstStyle/>
        <a:p>
          <a:r>
            <a:rPr lang="en-IN" sz="2400" b="1" i="0"/>
            <a:t>Equipment Operation: </a:t>
          </a:r>
          <a:r>
            <a:rPr lang="en-US" sz="2400" b="0" i="0"/>
            <a:t>Operating and maintaining radiation therapy machines.</a:t>
          </a:r>
          <a:endParaRPr lang="en-US" sz="2400" b="0"/>
        </a:p>
      </dgm:t>
    </dgm:pt>
    <dgm:pt modelId="{BB83188E-A509-4F13-8A1C-CCCEACA566D1}" type="parTrans" cxnId="{FF958A47-36B1-4FBE-ACFF-A24EED8AC9DA}">
      <dgm:prSet/>
      <dgm:spPr/>
      <dgm:t>
        <a:bodyPr/>
        <a:lstStyle/>
        <a:p>
          <a:endParaRPr lang="en-US" sz="2400"/>
        </a:p>
      </dgm:t>
    </dgm:pt>
    <dgm:pt modelId="{C269C8D1-56F2-4E6E-804E-D9E13D800B28}" type="sibTrans" cxnId="{FF958A47-36B1-4FBE-ACFF-A24EED8AC9DA}">
      <dgm:prSet/>
      <dgm:spPr/>
      <dgm:t>
        <a:bodyPr/>
        <a:lstStyle/>
        <a:p>
          <a:endParaRPr lang="en-US" sz="2400"/>
        </a:p>
      </dgm:t>
    </dgm:pt>
    <dgm:pt modelId="{54E8C078-B761-4592-AAA2-BD3DA5AD9C7A}">
      <dgm:prSet custT="1"/>
      <dgm:spPr/>
      <dgm:t>
        <a:bodyPr/>
        <a:lstStyle/>
        <a:p>
          <a:endParaRPr lang="en-US" sz="2400" b="1"/>
        </a:p>
      </dgm:t>
    </dgm:pt>
    <dgm:pt modelId="{3BC5AB0F-9238-4C03-B3B6-407259A099A5}" type="parTrans" cxnId="{9014E8EA-F8A4-497D-85F9-DB44F3644A5D}">
      <dgm:prSet/>
      <dgm:spPr/>
      <dgm:t>
        <a:bodyPr/>
        <a:lstStyle/>
        <a:p>
          <a:endParaRPr lang="en-US" sz="2400"/>
        </a:p>
      </dgm:t>
    </dgm:pt>
    <dgm:pt modelId="{622E7AD7-141C-4CD6-95DE-FEC5CF5E2BAC}" type="sibTrans" cxnId="{9014E8EA-F8A4-497D-85F9-DB44F3644A5D}">
      <dgm:prSet/>
      <dgm:spPr/>
      <dgm:t>
        <a:bodyPr/>
        <a:lstStyle/>
        <a:p>
          <a:endParaRPr lang="en-US" sz="2400"/>
        </a:p>
      </dgm:t>
    </dgm:pt>
    <dgm:pt modelId="{76E0300E-CFBC-4657-B922-74D2A463C542}">
      <dgm:prSet custT="1"/>
      <dgm:spPr/>
      <dgm:t>
        <a:bodyPr/>
        <a:lstStyle/>
        <a:p>
          <a:r>
            <a:rPr lang="en-IN" sz="2400" b="1" i="0"/>
            <a:t>Record keeping: </a:t>
          </a:r>
          <a:r>
            <a:rPr lang="en-IN" sz="2400" b="0" i="0"/>
            <a:t>Maintaining records of treatment sessions, including machine settings.</a:t>
          </a:r>
          <a:endParaRPr lang="en-US" sz="2400" b="0"/>
        </a:p>
      </dgm:t>
    </dgm:pt>
    <dgm:pt modelId="{1E1D3FFD-73A3-42F1-B321-70911C8564C7}" type="parTrans" cxnId="{4BFEF505-9ADA-4342-97A7-A82A5AB08540}">
      <dgm:prSet/>
      <dgm:spPr/>
      <dgm:t>
        <a:bodyPr/>
        <a:lstStyle/>
        <a:p>
          <a:endParaRPr lang="en-US" sz="2400"/>
        </a:p>
      </dgm:t>
    </dgm:pt>
    <dgm:pt modelId="{E63BC9AA-0363-42C2-9172-84C95D7510D7}" type="sibTrans" cxnId="{4BFEF505-9ADA-4342-97A7-A82A5AB08540}">
      <dgm:prSet/>
      <dgm:spPr/>
      <dgm:t>
        <a:bodyPr/>
        <a:lstStyle/>
        <a:p>
          <a:endParaRPr lang="en-US" sz="2400"/>
        </a:p>
      </dgm:t>
    </dgm:pt>
    <dgm:pt modelId="{6FB2A5EB-2B92-4B98-B0D7-72DAD9ED05E8}">
      <dgm:prSet custT="1"/>
      <dgm:spPr/>
      <dgm:t>
        <a:bodyPr/>
        <a:lstStyle/>
        <a:p>
          <a:r>
            <a:rPr lang="en-IN" sz="2400" b="1" i="0"/>
            <a:t>Monitoring Treatment: </a:t>
          </a:r>
          <a:r>
            <a:rPr lang="en-US" sz="2400" b="0" i="0"/>
            <a:t>Monitoring patients during radiation therapy sessions</a:t>
          </a:r>
          <a:endParaRPr lang="en-US" sz="2400"/>
        </a:p>
      </dgm:t>
    </dgm:pt>
    <dgm:pt modelId="{DF24BB1D-CBAC-4148-BE60-1FFEF454E511}" type="sibTrans" cxnId="{A901047E-E8BC-4355-8E81-88FA61F25EE4}">
      <dgm:prSet/>
      <dgm:spPr/>
      <dgm:t>
        <a:bodyPr/>
        <a:lstStyle/>
        <a:p>
          <a:endParaRPr lang="en-US" sz="2400"/>
        </a:p>
      </dgm:t>
    </dgm:pt>
    <dgm:pt modelId="{1CE362CB-D463-4C0E-8C9F-0823F8506BE3}" type="parTrans" cxnId="{A901047E-E8BC-4355-8E81-88FA61F25EE4}">
      <dgm:prSet/>
      <dgm:spPr/>
      <dgm:t>
        <a:bodyPr/>
        <a:lstStyle/>
        <a:p>
          <a:endParaRPr lang="en-US" sz="2400"/>
        </a:p>
      </dgm:t>
    </dgm:pt>
    <dgm:pt modelId="{3AF556F7-E0D6-4B82-8CF1-E7A3F3CBCBC5}" type="pres">
      <dgm:prSet presAssocID="{1383C517-53B4-4094-8625-E61A82691645}" presName="vert0" presStyleCnt="0">
        <dgm:presLayoutVars>
          <dgm:dir/>
          <dgm:animOne val="branch"/>
          <dgm:animLvl val="lvl"/>
        </dgm:presLayoutVars>
      </dgm:prSet>
      <dgm:spPr/>
    </dgm:pt>
    <dgm:pt modelId="{A85B22E6-95D9-4449-A240-DD968013D4C3}" type="pres">
      <dgm:prSet presAssocID="{30D0AD10-719E-47C8-A77B-4AFAD6117200}" presName="thickLine" presStyleLbl="alignNode1" presStyleIdx="0" presStyleCnt="5"/>
      <dgm:spPr/>
    </dgm:pt>
    <dgm:pt modelId="{6E6CAD45-2769-4921-AEED-D118F9E190F8}" type="pres">
      <dgm:prSet presAssocID="{30D0AD10-719E-47C8-A77B-4AFAD6117200}" presName="horz1" presStyleCnt="0"/>
      <dgm:spPr/>
    </dgm:pt>
    <dgm:pt modelId="{12A64853-1155-448B-BA28-A735E39A638E}" type="pres">
      <dgm:prSet presAssocID="{30D0AD10-719E-47C8-A77B-4AFAD6117200}" presName="tx1" presStyleLbl="revTx" presStyleIdx="0" presStyleCnt="5" custScaleY="77757"/>
      <dgm:spPr/>
    </dgm:pt>
    <dgm:pt modelId="{4A4BBABD-D0FB-4945-9508-381518D8213D}" type="pres">
      <dgm:prSet presAssocID="{30D0AD10-719E-47C8-A77B-4AFAD6117200}" presName="vert1" presStyleCnt="0"/>
      <dgm:spPr/>
    </dgm:pt>
    <dgm:pt modelId="{9EEC06FC-49E7-4F69-9B47-E7123C0EBD75}" type="pres">
      <dgm:prSet presAssocID="{71FD7EB4-2A1F-49AE-91DC-9D0406FFC6AC}" presName="thickLine" presStyleLbl="alignNode1" presStyleIdx="1" presStyleCnt="5"/>
      <dgm:spPr/>
    </dgm:pt>
    <dgm:pt modelId="{957F61BD-5D5B-4378-8D8C-321EFF7372CE}" type="pres">
      <dgm:prSet presAssocID="{71FD7EB4-2A1F-49AE-91DC-9D0406FFC6AC}" presName="horz1" presStyleCnt="0"/>
      <dgm:spPr/>
    </dgm:pt>
    <dgm:pt modelId="{321D3C00-27D2-485C-9E85-2A91DA79DFA4}" type="pres">
      <dgm:prSet presAssocID="{71FD7EB4-2A1F-49AE-91DC-9D0406FFC6AC}" presName="tx1" presStyleLbl="revTx" presStyleIdx="1" presStyleCnt="5" custScaleY="89231"/>
      <dgm:spPr/>
    </dgm:pt>
    <dgm:pt modelId="{44CAF4EF-6AE7-42F2-854A-E640AF939EBB}" type="pres">
      <dgm:prSet presAssocID="{71FD7EB4-2A1F-49AE-91DC-9D0406FFC6AC}" presName="vert1" presStyleCnt="0"/>
      <dgm:spPr/>
    </dgm:pt>
    <dgm:pt modelId="{CAD00AF2-BE77-4C86-9236-1F96778A4CEE}" type="pres">
      <dgm:prSet presAssocID="{54E8C078-B761-4592-AAA2-BD3DA5AD9C7A}" presName="thickLine" presStyleLbl="alignNode1" presStyleIdx="2" presStyleCnt="5" custLinFactNeighborY="-13870"/>
      <dgm:spPr/>
    </dgm:pt>
    <dgm:pt modelId="{1A332658-DAB3-47B3-B147-918EA693B46A}" type="pres">
      <dgm:prSet presAssocID="{54E8C078-B761-4592-AAA2-BD3DA5AD9C7A}" presName="horz1" presStyleCnt="0"/>
      <dgm:spPr/>
    </dgm:pt>
    <dgm:pt modelId="{9B03892A-BEF5-4F26-BE03-74E80D6BFD03}" type="pres">
      <dgm:prSet presAssocID="{54E8C078-B761-4592-AAA2-BD3DA5AD9C7A}" presName="tx1" presStyleLbl="revTx" presStyleIdx="2" presStyleCnt="5" custScaleY="57958"/>
      <dgm:spPr/>
    </dgm:pt>
    <dgm:pt modelId="{9F4EA348-70A9-456B-8D70-32AC34B1923A}" type="pres">
      <dgm:prSet presAssocID="{54E8C078-B761-4592-AAA2-BD3DA5AD9C7A}" presName="vert1" presStyleCnt="0"/>
      <dgm:spPr/>
    </dgm:pt>
    <dgm:pt modelId="{0495A925-3E76-471E-A60E-B9A83A66B6CE}" type="pres">
      <dgm:prSet presAssocID="{6FB2A5EB-2B92-4B98-B0D7-72DAD9ED05E8}" presName="thickLine" presStyleLbl="alignNode1" presStyleIdx="3" presStyleCnt="5" custLinFactNeighborX="290" custLinFactNeighborY="18167"/>
      <dgm:spPr/>
    </dgm:pt>
    <dgm:pt modelId="{C06306AE-AC74-487A-8A5B-C9AF6089D0DA}" type="pres">
      <dgm:prSet presAssocID="{6FB2A5EB-2B92-4B98-B0D7-72DAD9ED05E8}" presName="horz1" presStyleCnt="0"/>
      <dgm:spPr/>
    </dgm:pt>
    <dgm:pt modelId="{F1D1081B-3017-47A4-9627-1DCE65B27F01}" type="pres">
      <dgm:prSet presAssocID="{6FB2A5EB-2B92-4B98-B0D7-72DAD9ED05E8}" presName="tx1" presStyleLbl="revTx" presStyleIdx="3" presStyleCnt="5" custScaleY="108420" custLinFactNeighborX="98" custLinFactNeighborY="22756"/>
      <dgm:spPr/>
    </dgm:pt>
    <dgm:pt modelId="{5255041C-EA71-4BFF-AAED-4BAC93061179}" type="pres">
      <dgm:prSet presAssocID="{6FB2A5EB-2B92-4B98-B0D7-72DAD9ED05E8}" presName="vert1" presStyleCnt="0"/>
      <dgm:spPr/>
    </dgm:pt>
    <dgm:pt modelId="{F5F56DA7-DDC3-4AF1-B714-A3644A82952F}" type="pres">
      <dgm:prSet presAssocID="{76E0300E-CFBC-4657-B922-74D2A463C542}" presName="thickLine" presStyleLbl="alignNode1" presStyleIdx="4" presStyleCnt="5" custLinFactNeighborX="386" custLinFactNeighborY="-12130"/>
      <dgm:spPr/>
    </dgm:pt>
    <dgm:pt modelId="{EE58558B-763E-4C4B-94A1-805929C5211F}" type="pres">
      <dgm:prSet presAssocID="{76E0300E-CFBC-4657-B922-74D2A463C542}" presName="horz1" presStyleCnt="0"/>
      <dgm:spPr/>
    </dgm:pt>
    <dgm:pt modelId="{4F21E2B0-C2A9-427F-9B5F-CA90BBE5A34B}" type="pres">
      <dgm:prSet presAssocID="{76E0300E-CFBC-4657-B922-74D2A463C542}" presName="tx1" presStyleLbl="revTx" presStyleIdx="4" presStyleCnt="5" custLinFactNeighborX="-290" custLinFactNeighborY="-6335"/>
      <dgm:spPr/>
    </dgm:pt>
    <dgm:pt modelId="{1686E853-E1FB-4252-8953-1D947685CD6F}" type="pres">
      <dgm:prSet presAssocID="{76E0300E-CFBC-4657-B922-74D2A463C542}" presName="vert1" presStyleCnt="0"/>
      <dgm:spPr/>
    </dgm:pt>
  </dgm:ptLst>
  <dgm:cxnLst>
    <dgm:cxn modelId="{919C6003-6FD3-4C09-9195-6A9B012A7BA2}" type="presOf" srcId="{54E8C078-B761-4592-AAA2-BD3DA5AD9C7A}" destId="{9B03892A-BEF5-4F26-BE03-74E80D6BFD03}" srcOrd="0" destOrd="0" presId="urn:microsoft.com/office/officeart/2008/layout/LinedList"/>
    <dgm:cxn modelId="{4BFEF505-9ADA-4342-97A7-A82A5AB08540}" srcId="{1383C517-53B4-4094-8625-E61A82691645}" destId="{76E0300E-CFBC-4657-B922-74D2A463C542}" srcOrd="4" destOrd="0" parTransId="{1E1D3FFD-73A3-42F1-B321-70911C8564C7}" sibTransId="{E63BC9AA-0363-42C2-9172-84C95D7510D7}"/>
    <dgm:cxn modelId="{2A4F622B-BAD2-4E3C-811E-7208573A2728}" type="presOf" srcId="{6FB2A5EB-2B92-4B98-B0D7-72DAD9ED05E8}" destId="{F1D1081B-3017-47A4-9627-1DCE65B27F01}" srcOrd="0" destOrd="0" presId="urn:microsoft.com/office/officeart/2008/layout/LinedList"/>
    <dgm:cxn modelId="{32730847-1116-4DF0-8DF4-9BAC9C928776}" type="presOf" srcId="{76E0300E-CFBC-4657-B922-74D2A463C542}" destId="{4F21E2B0-C2A9-427F-9B5F-CA90BBE5A34B}" srcOrd="0" destOrd="0" presId="urn:microsoft.com/office/officeart/2008/layout/LinedList"/>
    <dgm:cxn modelId="{FF958A47-36B1-4FBE-ACFF-A24EED8AC9DA}" srcId="{1383C517-53B4-4094-8625-E61A82691645}" destId="{71FD7EB4-2A1F-49AE-91DC-9D0406FFC6AC}" srcOrd="1" destOrd="0" parTransId="{BB83188E-A509-4F13-8A1C-CCCEACA566D1}" sibTransId="{C269C8D1-56F2-4E6E-804E-D9E13D800B28}"/>
    <dgm:cxn modelId="{A901047E-E8BC-4355-8E81-88FA61F25EE4}" srcId="{1383C517-53B4-4094-8625-E61A82691645}" destId="{6FB2A5EB-2B92-4B98-B0D7-72DAD9ED05E8}" srcOrd="3" destOrd="0" parTransId="{1CE362CB-D463-4C0E-8C9F-0823F8506BE3}" sibTransId="{DF24BB1D-CBAC-4148-BE60-1FFEF454E511}"/>
    <dgm:cxn modelId="{CFD0549B-EC50-4D15-AEE4-13FB5F00791B}" type="presOf" srcId="{30D0AD10-719E-47C8-A77B-4AFAD6117200}" destId="{12A64853-1155-448B-BA28-A735E39A638E}" srcOrd="0" destOrd="0" presId="urn:microsoft.com/office/officeart/2008/layout/LinedList"/>
    <dgm:cxn modelId="{80D0F2BB-06EE-4EFC-8B1A-78BC374DB077}" type="presOf" srcId="{1383C517-53B4-4094-8625-E61A82691645}" destId="{3AF556F7-E0D6-4B82-8CF1-E7A3F3CBCBC5}" srcOrd="0" destOrd="0" presId="urn:microsoft.com/office/officeart/2008/layout/LinedList"/>
    <dgm:cxn modelId="{9014E8EA-F8A4-497D-85F9-DB44F3644A5D}" srcId="{1383C517-53B4-4094-8625-E61A82691645}" destId="{54E8C078-B761-4592-AAA2-BD3DA5AD9C7A}" srcOrd="2" destOrd="0" parTransId="{3BC5AB0F-9238-4C03-B3B6-407259A099A5}" sibTransId="{622E7AD7-141C-4CD6-95DE-FEC5CF5E2BAC}"/>
    <dgm:cxn modelId="{4ECBD3F0-C13E-4E88-BC68-AB3264DE1381}" type="presOf" srcId="{71FD7EB4-2A1F-49AE-91DC-9D0406FFC6AC}" destId="{321D3C00-27D2-485C-9E85-2A91DA79DFA4}" srcOrd="0" destOrd="0" presId="urn:microsoft.com/office/officeart/2008/layout/LinedList"/>
    <dgm:cxn modelId="{893D3BF1-6818-4242-A867-36E40769C36E}" srcId="{1383C517-53B4-4094-8625-E61A82691645}" destId="{30D0AD10-719E-47C8-A77B-4AFAD6117200}" srcOrd="0" destOrd="0" parTransId="{BD5B6D98-1756-405C-90FB-A2F08C02A4E4}" sibTransId="{77E7D0E3-F2A7-40A1-907E-972191FCC820}"/>
    <dgm:cxn modelId="{C23F4020-49C2-4D23-BE91-48CCC28DE729}" type="presParOf" srcId="{3AF556F7-E0D6-4B82-8CF1-E7A3F3CBCBC5}" destId="{A85B22E6-95D9-4449-A240-DD968013D4C3}" srcOrd="0" destOrd="0" presId="urn:microsoft.com/office/officeart/2008/layout/LinedList"/>
    <dgm:cxn modelId="{019FF680-D103-438D-ABE0-6F54F47879B0}" type="presParOf" srcId="{3AF556F7-E0D6-4B82-8CF1-E7A3F3CBCBC5}" destId="{6E6CAD45-2769-4921-AEED-D118F9E190F8}" srcOrd="1" destOrd="0" presId="urn:microsoft.com/office/officeart/2008/layout/LinedList"/>
    <dgm:cxn modelId="{0B1D7FB8-674F-48A3-9A4C-D1521C404F45}" type="presParOf" srcId="{6E6CAD45-2769-4921-AEED-D118F9E190F8}" destId="{12A64853-1155-448B-BA28-A735E39A638E}" srcOrd="0" destOrd="0" presId="urn:microsoft.com/office/officeart/2008/layout/LinedList"/>
    <dgm:cxn modelId="{6621DF68-D19A-4A95-9EEB-E5CF5A42722D}" type="presParOf" srcId="{6E6CAD45-2769-4921-AEED-D118F9E190F8}" destId="{4A4BBABD-D0FB-4945-9508-381518D8213D}" srcOrd="1" destOrd="0" presId="urn:microsoft.com/office/officeart/2008/layout/LinedList"/>
    <dgm:cxn modelId="{7FFDD05A-D2C6-4C7E-A74B-1C0C003A6661}" type="presParOf" srcId="{3AF556F7-E0D6-4B82-8CF1-E7A3F3CBCBC5}" destId="{9EEC06FC-49E7-4F69-9B47-E7123C0EBD75}" srcOrd="2" destOrd="0" presId="urn:microsoft.com/office/officeart/2008/layout/LinedList"/>
    <dgm:cxn modelId="{D28A7148-5A5C-449F-A6B3-92CD6B252C81}" type="presParOf" srcId="{3AF556F7-E0D6-4B82-8CF1-E7A3F3CBCBC5}" destId="{957F61BD-5D5B-4378-8D8C-321EFF7372CE}" srcOrd="3" destOrd="0" presId="urn:microsoft.com/office/officeart/2008/layout/LinedList"/>
    <dgm:cxn modelId="{2BE59C8F-359A-42A6-9E0A-9E2813DA3CDB}" type="presParOf" srcId="{957F61BD-5D5B-4378-8D8C-321EFF7372CE}" destId="{321D3C00-27D2-485C-9E85-2A91DA79DFA4}" srcOrd="0" destOrd="0" presId="urn:microsoft.com/office/officeart/2008/layout/LinedList"/>
    <dgm:cxn modelId="{FF5B00E2-54A8-4458-8329-2080B28FE67B}" type="presParOf" srcId="{957F61BD-5D5B-4378-8D8C-321EFF7372CE}" destId="{44CAF4EF-6AE7-42F2-854A-E640AF939EBB}" srcOrd="1" destOrd="0" presId="urn:microsoft.com/office/officeart/2008/layout/LinedList"/>
    <dgm:cxn modelId="{8622969B-878A-48EF-B72B-5588BFFF49A0}" type="presParOf" srcId="{3AF556F7-E0D6-4B82-8CF1-E7A3F3CBCBC5}" destId="{CAD00AF2-BE77-4C86-9236-1F96778A4CEE}" srcOrd="4" destOrd="0" presId="urn:microsoft.com/office/officeart/2008/layout/LinedList"/>
    <dgm:cxn modelId="{007A7A08-2678-400D-8376-24099E50374A}" type="presParOf" srcId="{3AF556F7-E0D6-4B82-8CF1-E7A3F3CBCBC5}" destId="{1A332658-DAB3-47B3-B147-918EA693B46A}" srcOrd="5" destOrd="0" presId="urn:microsoft.com/office/officeart/2008/layout/LinedList"/>
    <dgm:cxn modelId="{8B25E891-EAF4-43EC-8927-5664AFF1992C}" type="presParOf" srcId="{1A332658-DAB3-47B3-B147-918EA693B46A}" destId="{9B03892A-BEF5-4F26-BE03-74E80D6BFD03}" srcOrd="0" destOrd="0" presId="urn:microsoft.com/office/officeart/2008/layout/LinedList"/>
    <dgm:cxn modelId="{C320F038-0E2D-4007-B336-CF77350EF10E}" type="presParOf" srcId="{1A332658-DAB3-47B3-B147-918EA693B46A}" destId="{9F4EA348-70A9-456B-8D70-32AC34B1923A}" srcOrd="1" destOrd="0" presId="urn:microsoft.com/office/officeart/2008/layout/LinedList"/>
    <dgm:cxn modelId="{51759873-C264-4DC6-9233-D52B92DB6371}" type="presParOf" srcId="{3AF556F7-E0D6-4B82-8CF1-E7A3F3CBCBC5}" destId="{0495A925-3E76-471E-A60E-B9A83A66B6CE}" srcOrd="6" destOrd="0" presId="urn:microsoft.com/office/officeart/2008/layout/LinedList"/>
    <dgm:cxn modelId="{5D6955F7-2272-4630-9E0B-E41FDDD5A727}" type="presParOf" srcId="{3AF556F7-E0D6-4B82-8CF1-E7A3F3CBCBC5}" destId="{C06306AE-AC74-487A-8A5B-C9AF6089D0DA}" srcOrd="7" destOrd="0" presId="urn:microsoft.com/office/officeart/2008/layout/LinedList"/>
    <dgm:cxn modelId="{79F54BCD-653C-4A21-80BC-376BD7417560}" type="presParOf" srcId="{C06306AE-AC74-487A-8A5B-C9AF6089D0DA}" destId="{F1D1081B-3017-47A4-9627-1DCE65B27F01}" srcOrd="0" destOrd="0" presId="urn:microsoft.com/office/officeart/2008/layout/LinedList"/>
    <dgm:cxn modelId="{18462F7F-9FB0-44D0-ABC8-EC51C4EE7A16}" type="presParOf" srcId="{C06306AE-AC74-487A-8A5B-C9AF6089D0DA}" destId="{5255041C-EA71-4BFF-AAED-4BAC93061179}" srcOrd="1" destOrd="0" presId="urn:microsoft.com/office/officeart/2008/layout/LinedList"/>
    <dgm:cxn modelId="{9D225A66-C490-4EA4-92B6-9265FA5ED576}" type="presParOf" srcId="{3AF556F7-E0D6-4B82-8CF1-E7A3F3CBCBC5}" destId="{F5F56DA7-DDC3-4AF1-B714-A3644A82952F}" srcOrd="8" destOrd="0" presId="urn:microsoft.com/office/officeart/2008/layout/LinedList"/>
    <dgm:cxn modelId="{2B865C9B-BF57-498B-AA9F-5689ED46F3D9}" type="presParOf" srcId="{3AF556F7-E0D6-4B82-8CF1-E7A3F3CBCBC5}" destId="{EE58558B-763E-4C4B-94A1-805929C5211F}" srcOrd="9" destOrd="0" presId="urn:microsoft.com/office/officeart/2008/layout/LinedList"/>
    <dgm:cxn modelId="{3AC908A0-B7AF-4790-8468-8329E6A6356E}" type="presParOf" srcId="{EE58558B-763E-4C4B-94A1-805929C5211F}" destId="{4F21E2B0-C2A9-427F-9B5F-CA90BBE5A34B}" srcOrd="0" destOrd="0" presId="urn:microsoft.com/office/officeart/2008/layout/LinedList"/>
    <dgm:cxn modelId="{FE61F971-2CEC-473A-AF07-216463F908C5}" type="presParOf" srcId="{EE58558B-763E-4C4B-94A1-805929C5211F}" destId="{1686E853-E1FB-4252-8953-1D947685CD6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4820AB-DD26-4075-821E-FD0F7213C5E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F8728E-ED55-48AB-9EAF-BD4AC069A2F6}">
      <dgm:prSet/>
      <dgm:spPr/>
      <dgm:t>
        <a:bodyPr/>
        <a:lstStyle/>
        <a:p>
          <a:r>
            <a:rPr lang="en-US"/>
            <a:t>Assisting in treatment procedures.</a:t>
          </a:r>
        </a:p>
      </dgm:t>
    </dgm:pt>
    <dgm:pt modelId="{62320069-B977-4D05-A2AC-A37A0A3F80A0}" type="parTrans" cxnId="{E68AFE45-7696-4390-A30C-771CE2A3305A}">
      <dgm:prSet/>
      <dgm:spPr/>
      <dgm:t>
        <a:bodyPr/>
        <a:lstStyle/>
        <a:p>
          <a:endParaRPr lang="en-US"/>
        </a:p>
      </dgm:t>
    </dgm:pt>
    <dgm:pt modelId="{699ADEE2-F33B-4B9C-8FE3-AF3FAC5ECF7C}" type="sibTrans" cxnId="{E68AFE45-7696-4390-A30C-771CE2A3305A}">
      <dgm:prSet/>
      <dgm:spPr/>
      <dgm:t>
        <a:bodyPr/>
        <a:lstStyle/>
        <a:p>
          <a:endParaRPr lang="en-US"/>
        </a:p>
      </dgm:t>
    </dgm:pt>
    <dgm:pt modelId="{8F970807-7609-4AC7-89A3-18295875EA3A}">
      <dgm:prSet/>
      <dgm:spPr/>
      <dgm:t>
        <a:bodyPr/>
        <a:lstStyle/>
        <a:p>
          <a:r>
            <a:rPr lang="en-US"/>
            <a:t>Monitoring patient reactions.</a:t>
          </a:r>
        </a:p>
      </dgm:t>
    </dgm:pt>
    <dgm:pt modelId="{349330E8-AB77-4559-BC78-A24B34281B38}" type="parTrans" cxnId="{4061D649-802D-4D3C-981E-51E999F1840F}">
      <dgm:prSet/>
      <dgm:spPr/>
      <dgm:t>
        <a:bodyPr/>
        <a:lstStyle/>
        <a:p>
          <a:endParaRPr lang="en-US"/>
        </a:p>
      </dgm:t>
    </dgm:pt>
    <dgm:pt modelId="{137C28A5-FE52-42BD-848B-40649ADCF04F}" type="sibTrans" cxnId="{4061D649-802D-4D3C-981E-51E999F1840F}">
      <dgm:prSet/>
      <dgm:spPr/>
      <dgm:t>
        <a:bodyPr/>
        <a:lstStyle/>
        <a:p>
          <a:endParaRPr lang="en-US"/>
        </a:p>
      </dgm:t>
    </dgm:pt>
    <dgm:pt modelId="{5B3F052E-FE88-4A1C-86EA-593A16C6846A}" type="pres">
      <dgm:prSet presAssocID="{784820AB-DD26-4075-821E-FD0F7213C5E7}" presName="root" presStyleCnt="0">
        <dgm:presLayoutVars>
          <dgm:dir/>
          <dgm:resizeHandles val="exact"/>
        </dgm:presLayoutVars>
      </dgm:prSet>
      <dgm:spPr/>
    </dgm:pt>
    <dgm:pt modelId="{0292BAD0-7F4C-46E3-B7AC-A8EC5F712556}" type="pres">
      <dgm:prSet presAssocID="{05F8728E-ED55-48AB-9EAF-BD4AC069A2F6}" presName="compNode" presStyleCnt="0"/>
      <dgm:spPr/>
    </dgm:pt>
    <dgm:pt modelId="{7D340B0F-189F-49E2-A137-A47DBB7E8B87}" type="pres">
      <dgm:prSet presAssocID="{05F8728E-ED55-48AB-9EAF-BD4AC069A2F6}" presName="bgRect" presStyleLbl="bgShp" presStyleIdx="0" presStyleCnt="2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C447062C-42FF-4D5B-8B49-A4C5787627F7}" type="pres">
      <dgm:prSet presAssocID="{05F8728E-ED55-48AB-9EAF-BD4AC069A2F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D5412AA3-FFDE-4D0F-8752-20964564C7EA}" type="pres">
      <dgm:prSet presAssocID="{05F8728E-ED55-48AB-9EAF-BD4AC069A2F6}" presName="spaceRect" presStyleCnt="0"/>
      <dgm:spPr/>
    </dgm:pt>
    <dgm:pt modelId="{C9A0C871-C858-4DE0-86FB-DF8F22EA4DCA}" type="pres">
      <dgm:prSet presAssocID="{05F8728E-ED55-48AB-9EAF-BD4AC069A2F6}" presName="parTx" presStyleLbl="revTx" presStyleIdx="0" presStyleCnt="2">
        <dgm:presLayoutVars>
          <dgm:chMax val="0"/>
          <dgm:chPref val="0"/>
        </dgm:presLayoutVars>
      </dgm:prSet>
      <dgm:spPr/>
    </dgm:pt>
    <dgm:pt modelId="{F23EC1E3-B93A-4BD2-9595-FCCF19003400}" type="pres">
      <dgm:prSet presAssocID="{699ADEE2-F33B-4B9C-8FE3-AF3FAC5ECF7C}" presName="sibTrans" presStyleCnt="0"/>
      <dgm:spPr/>
    </dgm:pt>
    <dgm:pt modelId="{DD434EDD-9353-425B-A529-6158C7D50ADA}" type="pres">
      <dgm:prSet presAssocID="{8F970807-7609-4AC7-89A3-18295875EA3A}" presName="compNode" presStyleCnt="0"/>
      <dgm:spPr/>
    </dgm:pt>
    <dgm:pt modelId="{F5762EF4-65D5-4EA1-BB7C-36C90D85F16D}" type="pres">
      <dgm:prSet presAssocID="{8F970807-7609-4AC7-89A3-18295875EA3A}" presName="bgRect" presStyleLbl="bgShp" presStyleIdx="1" presStyleCnt="2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</dgm:pt>
    <dgm:pt modelId="{83026B7D-EFEC-4BC3-B4C0-7F414C85D525}" type="pres">
      <dgm:prSet presAssocID="{8F970807-7609-4AC7-89A3-18295875EA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4686E0A5-8D51-4EB0-A8F8-52ABFC5D2B16}" type="pres">
      <dgm:prSet presAssocID="{8F970807-7609-4AC7-89A3-18295875EA3A}" presName="spaceRect" presStyleCnt="0"/>
      <dgm:spPr/>
    </dgm:pt>
    <dgm:pt modelId="{CAFC2ED6-D984-4865-8E39-87B5F7B55835}" type="pres">
      <dgm:prSet presAssocID="{8F970807-7609-4AC7-89A3-18295875EA3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68AFE45-7696-4390-A30C-771CE2A3305A}" srcId="{784820AB-DD26-4075-821E-FD0F7213C5E7}" destId="{05F8728E-ED55-48AB-9EAF-BD4AC069A2F6}" srcOrd="0" destOrd="0" parTransId="{62320069-B977-4D05-A2AC-A37A0A3F80A0}" sibTransId="{699ADEE2-F33B-4B9C-8FE3-AF3FAC5ECF7C}"/>
    <dgm:cxn modelId="{A320A648-03E3-4E00-A558-9DBE1EE4EFA0}" type="presOf" srcId="{05F8728E-ED55-48AB-9EAF-BD4AC069A2F6}" destId="{C9A0C871-C858-4DE0-86FB-DF8F22EA4DCA}" srcOrd="0" destOrd="0" presId="urn:microsoft.com/office/officeart/2018/2/layout/IconVerticalSolidList"/>
    <dgm:cxn modelId="{4061D649-802D-4D3C-981E-51E999F1840F}" srcId="{784820AB-DD26-4075-821E-FD0F7213C5E7}" destId="{8F970807-7609-4AC7-89A3-18295875EA3A}" srcOrd="1" destOrd="0" parTransId="{349330E8-AB77-4559-BC78-A24B34281B38}" sibTransId="{137C28A5-FE52-42BD-848B-40649ADCF04F}"/>
    <dgm:cxn modelId="{25CEF7D5-8F2C-46EC-A47C-C755988D9ACA}" type="presOf" srcId="{784820AB-DD26-4075-821E-FD0F7213C5E7}" destId="{5B3F052E-FE88-4A1C-86EA-593A16C6846A}" srcOrd="0" destOrd="0" presId="urn:microsoft.com/office/officeart/2018/2/layout/IconVerticalSolidList"/>
    <dgm:cxn modelId="{E2D55FE9-3146-495C-A376-1EF1E49BADA8}" type="presOf" srcId="{8F970807-7609-4AC7-89A3-18295875EA3A}" destId="{CAFC2ED6-D984-4865-8E39-87B5F7B55835}" srcOrd="0" destOrd="0" presId="urn:microsoft.com/office/officeart/2018/2/layout/IconVerticalSolidList"/>
    <dgm:cxn modelId="{E8BC00EE-8F4B-4F40-AB7E-17C8BD084146}" type="presParOf" srcId="{5B3F052E-FE88-4A1C-86EA-593A16C6846A}" destId="{0292BAD0-7F4C-46E3-B7AC-A8EC5F712556}" srcOrd="0" destOrd="0" presId="urn:microsoft.com/office/officeart/2018/2/layout/IconVerticalSolidList"/>
    <dgm:cxn modelId="{9FD981D7-8FBF-4B17-8264-2B61DC0FA22E}" type="presParOf" srcId="{0292BAD0-7F4C-46E3-B7AC-A8EC5F712556}" destId="{7D340B0F-189F-49E2-A137-A47DBB7E8B87}" srcOrd="0" destOrd="0" presId="urn:microsoft.com/office/officeart/2018/2/layout/IconVerticalSolidList"/>
    <dgm:cxn modelId="{12A25EB8-8A98-49DE-9D5B-C7CD6223C3B0}" type="presParOf" srcId="{0292BAD0-7F4C-46E3-B7AC-A8EC5F712556}" destId="{C447062C-42FF-4D5B-8B49-A4C5787627F7}" srcOrd="1" destOrd="0" presId="urn:microsoft.com/office/officeart/2018/2/layout/IconVerticalSolidList"/>
    <dgm:cxn modelId="{8A27C670-6E72-4A45-8D4F-9AFF3F655590}" type="presParOf" srcId="{0292BAD0-7F4C-46E3-B7AC-A8EC5F712556}" destId="{D5412AA3-FFDE-4D0F-8752-20964564C7EA}" srcOrd="2" destOrd="0" presId="urn:microsoft.com/office/officeart/2018/2/layout/IconVerticalSolidList"/>
    <dgm:cxn modelId="{47B7CC0D-4BA9-404A-A11F-517A4F273D39}" type="presParOf" srcId="{0292BAD0-7F4C-46E3-B7AC-A8EC5F712556}" destId="{C9A0C871-C858-4DE0-86FB-DF8F22EA4DCA}" srcOrd="3" destOrd="0" presId="urn:microsoft.com/office/officeart/2018/2/layout/IconVerticalSolidList"/>
    <dgm:cxn modelId="{9206E763-2AD0-4271-BB41-1DD07B7F80BB}" type="presParOf" srcId="{5B3F052E-FE88-4A1C-86EA-593A16C6846A}" destId="{F23EC1E3-B93A-4BD2-9595-FCCF19003400}" srcOrd="1" destOrd="0" presId="urn:microsoft.com/office/officeart/2018/2/layout/IconVerticalSolidList"/>
    <dgm:cxn modelId="{CA4161E6-237E-4C45-AFC5-E1D9B6746902}" type="presParOf" srcId="{5B3F052E-FE88-4A1C-86EA-593A16C6846A}" destId="{DD434EDD-9353-425B-A529-6158C7D50ADA}" srcOrd="2" destOrd="0" presId="urn:microsoft.com/office/officeart/2018/2/layout/IconVerticalSolidList"/>
    <dgm:cxn modelId="{9078C1F8-A9B5-46F6-B5BA-D8EE0949E498}" type="presParOf" srcId="{DD434EDD-9353-425B-A529-6158C7D50ADA}" destId="{F5762EF4-65D5-4EA1-BB7C-36C90D85F16D}" srcOrd="0" destOrd="0" presId="urn:microsoft.com/office/officeart/2018/2/layout/IconVerticalSolidList"/>
    <dgm:cxn modelId="{C231255A-76A1-4BE4-BC4D-0FF16B211F6A}" type="presParOf" srcId="{DD434EDD-9353-425B-A529-6158C7D50ADA}" destId="{83026B7D-EFEC-4BC3-B4C0-7F414C85D525}" srcOrd="1" destOrd="0" presId="urn:microsoft.com/office/officeart/2018/2/layout/IconVerticalSolidList"/>
    <dgm:cxn modelId="{11332293-5D37-41EF-879F-FE609FAA19E6}" type="presParOf" srcId="{DD434EDD-9353-425B-A529-6158C7D50ADA}" destId="{4686E0A5-8D51-4EB0-A8F8-52ABFC5D2B16}" srcOrd="2" destOrd="0" presId="urn:microsoft.com/office/officeart/2018/2/layout/IconVerticalSolidList"/>
    <dgm:cxn modelId="{3204FB75-226D-43E3-83E3-CD201D40035B}" type="presParOf" srcId="{DD434EDD-9353-425B-A529-6158C7D50ADA}" destId="{CAFC2ED6-D984-4865-8E39-87B5F7B558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55CF87-4C50-4A15-9EE4-3C614A81F551}" type="doc">
      <dgm:prSet loTypeId="urn:microsoft.com/office/officeart/2005/8/layout/bProcess4" loCatId="process" qsTypeId="urn:microsoft.com/office/officeart/2005/8/quickstyle/3d7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3DEC76C7-FCA0-4C97-AAEB-4ABA800923F5}">
      <dgm:prSet phldrT="[Text]" custT="1"/>
      <dgm:spPr>
        <a:solidFill>
          <a:srgbClr val="3399FF"/>
        </a:solidFill>
      </dgm:spPr>
      <dgm:t>
        <a:bodyPr/>
        <a:lstStyle/>
        <a:p>
          <a:pPr algn="ctr"/>
          <a:r>
            <a:rPr lang="en-IN" sz="2000"/>
            <a:t>Registration</a:t>
          </a:r>
        </a:p>
      </dgm:t>
    </dgm:pt>
    <dgm:pt modelId="{D44DA34C-7A6C-49C3-9DFA-E38B8708B04E}" type="parTrans" cxnId="{CA91A267-2A3F-4191-A93B-18F64B4379D3}">
      <dgm:prSet/>
      <dgm:spPr/>
      <dgm:t>
        <a:bodyPr/>
        <a:lstStyle/>
        <a:p>
          <a:pPr algn="ctr"/>
          <a:endParaRPr lang="en-IN" sz="2000"/>
        </a:p>
      </dgm:t>
    </dgm:pt>
    <dgm:pt modelId="{E92E5188-18E3-4DAB-A2D2-728AF9D2E79A}" type="sibTrans" cxnId="{CA91A267-2A3F-4191-A93B-18F64B4379D3}">
      <dgm:prSet/>
      <dgm:spPr/>
      <dgm:t>
        <a:bodyPr/>
        <a:lstStyle/>
        <a:p>
          <a:pPr algn="ctr"/>
          <a:endParaRPr lang="en-IN" sz="2000"/>
        </a:p>
      </dgm:t>
    </dgm:pt>
    <dgm:pt modelId="{0F68FAC1-7127-4A17-A461-27EC86A03544}">
      <dgm:prSet phldrT="[Text]" custT="1"/>
      <dgm:spPr>
        <a:solidFill>
          <a:srgbClr val="CCCC00"/>
        </a:solidFill>
      </dgm:spPr>
      <dgm:t>
        <a:bodyPr/>
        <a:lstStyle/>
        <a:p>
          <a:pPr algn="ctr"/>
          <a:r>
            <a:rPr lang="en-IN" sz="2000"/>
            <a:t>OPD</a:t>
          </a:r>
        </a:p>
      </dgm:t>
    </dgm:pt>
    <dgm:pt modelId="{1BEE0A3A-70F8-4417-B356-F7E41051ED46}" type="parTrans" cxnId="{0B187116-4D80-4B77-AAEA-E750F0801AC5}">
      <dgm:prSet/>
      <dgm:spPr/>
      <dgm:t>
        <a:bodyPr/>
        <a:lstStyle/>
        <a:p>
          <a:pPr algn="ctr"/>
          <a:endParaRPr lang="en-IN" sz="2000"/>
        </a:p>
      </dgm:t>
    </dgm:pt>
    <dgm:pt modelId="{AE96362C-B41A-4272-9FE4-C92228A10A5D}" type="sibTrans" cxnId="{0B187116-4D80-4B77-AAEA-E750F0801AC5}">
      <dgm:prSet/>
      <dgm:spPr/>
      <dgm:t>
        <a:bodyPr/>
        <a:lstStyle/>
        <a:p>
          <a:pPr algn="ctr"/>
          <a:endParaRPr lang="en-IN" sz="2000"/>
        </a:p>
      </dgm:t>
    </dgm:pt>
    <dgm:pt modelId="{D62580F0-3F02-4274-A647-FB3031B157AB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ctr"/>
          <a:r>
            <a:rPr lang="en-IN" sz="2000" err="1"/>
            <a:t>Tumor</a:t>
          </a:r>
          <a:r>
            <a:rPr lang="en-IN" sz="2000"/>
            <a:t> Board</a:t>
          </a:r>
        </a:p>
      </dgm:t>
    </dgm:pt>
    <dgm:pt modelId="{7F77B52E-FD93-41EB-83B0-602646F0E435}" type="parTrans" cxnId="{385D0C47-0B96-410A-8B36-6B3BD562772D}">
      <dgm:prSet/>
      <dgm:spPr/>
      <dgm:t>
        <a:bodyPr/>
        <a:lstStyle/>
        <a:p>
          <a:pPr algn="ctr"/>
          <a:endParaRPr lang="en-IN" sz="2000"/>
        </a:p>
      </dgm:t>
    </dgm:pt>
    <dgm:pt modelId="{5C7A0E25-FBF0-460C-B92C-905B608AE7D5}" type="sibTrans" cxnId="{385D0C47-0B96-410A-8B36-6B3BD562772D}">
      <dgm:prSet/>
      <dgm:spPr/>
      <dgm:t>
        <a:bodyPr/>
        <a:lstStyle/>
        <a:p>
          <a:pPr algn="ctr"/>
          <a:endParaRPr lang="en-IN" sz="2000"/>
        </a:p>
      </dgm:t>
    </dgm:pt>
    <dgm:pt modelId="{AC4E751D-9261-450B-BACF-096ADA78B829}">
      <dgm:prSet phldrT="[Text]" custT="1"/>
      <dgm:spPr>
        <a:solidFill>
          <a:srgbClr val="CC00FF"/>
        </a:solidFill>
      </dgm:spPr>
      <dgm:t>
        <a:bodyPr/>
        <a:lstStyle/>
        <a:p>
          <a:pPr algn="ctr"/>
          <a:r>
            <a:rPr lang="en-IN" sz="2000" b="1"/>
            <a:t>Radiation Oncology Department</a:t>
          </a:r>
        </a:p>
      </dgm:t>
    </dgm:pt>
    <dgm:pt modelId="{C718FE68-E22F-4976-9F91-6521842940E6}" type="parTrans" cxnId="{9A7B04F7-6BC2-40A3-8103-0989B986E636}">
      <dgm:prSet/>
      <dgm:spPr/>
      <dgm:t>
        <a:bodyPr/>
        <a:lstStyle/>
        <a:p>
          <a:pPr algn="ctr"/>
          <a:endParaRPr lang="en-IN" sz="2000"/>
        </a:p>
      </dgm:t>
    </dgm:pt>
    <dgm:pt modelId="{EAC6E490-A744-486D-BB3A-FF1D4753070E}" type="sibTrans" cxnId="{9A7B04F7-6BC2-40A3-8103-0989B986E636}">
      <dgm:prSet/>
      <dgm:spPr/>
      <dgm:t>
        <a:bodyPr/>
        <a:lstStyle/>
        <a:p>
          <a:pPr algn="ctr"/>
          <a:endParaRPr lang="en-IN" sz="2000"/>
        </a:p>
      </dgm:t>
    </dgm:pt>
    <dgm:pt modelId="{5D77B70A-12A3-4895-8199-CA2D1EFBF64A}">
      <dgm:prSet phldrT="[Text]" custT="1"/>
      <dgm:spPr>
        <a:solidFill>
          <a:srgbClr val="FFCC99"/>
        </a:solidFill>
      </dgm:spPr>
      <dgm:t>
        <a:bodyPr/>
        <a:lstStyle/>
        <a:p>
          <a:pPr algn="ctr"/>
          <a:r>
            <a:rPr lang="en-IN" sz="2000"/>
            <a:t>Simulator</a:t>
          </a:r>
        </a:p>
      </dgm:t>
    </dgm:pt>
    <dgm:pt modelId="{3B8B935B-F4F9-42EC-820F-0B80DAF038CF}" type="parTrans" cxnId="{9D0B4A87-8995-4E98-A66D-6CB0192F4AEF}">
      <dgm:prSet/>
      <dgm:spPr/>
      <dgm:t>
        <a:bodyPr/>
        <a:lstStyle/>
        <a:p>
          <a:pPr algn="ctr"/>
          <a:endParaRPr lang="en-IN" sz="2000"/>
        </a:p>
      </dgm:t>
    </dgm:pt>
    <dgm:pt modelId="{73B27C1C-8029-49C1-BBC3-A934B141CA4A}" type="sibTrans" cxnId="{9D0B4A87-8995-4E98-A66D-6CB0192F4AEF}">
      <dgm:prSet/>
      <dgm:spPr/>
      <dgm:t>
        <a:bodyPr/>
        <a:lstStyle/>
        <a:p>
          <a:pPr algn="ctr"/>
          <a:endParaRPr lang="en-IN" sz="2000"/>
        </a:p>
      </dgm:t>
    </dgm:pt>
    <dgm:pt modelId="{C6B149B2-DE44-4D49-86CD-9FB60CE53741}">
      <dgm:prSet phldrT="[Text]" custT="1"/>
      <dgm:spPr>
        <a:solidFill>
          <a:srgbClr val="FF6600"/>
        </a:solidFill>
      </dgm:spPr>
      <dgm:t>
        <a:bodyPr/>
        <a:lstStyle/>
        <a:p>
          <a:pPr algn="ctr"/>
          <a:r>
            <a:rPr lang="en-IN" sz="2000"/>
            <a:t>TPS Planning</a:t>
          </a:r>
        </a:p>
      </dgm:t>
    </dgm:pt>
    <dgm:pt modelId="{EE5BA7A6-666F-462C-AF5F-295A43324F2D}" type="parTrans" cxnId="{B92E6D1C-2EF5-4CB0-A944-BED66E35392C}">
      <dgm:prSet/>
      <dgm:spPr/>
      <dgm:t>
        <a:bodyPr/>
        <a:lstStyle/>
        <a:p>
          <a:pPr algn="ctr"/>
          <a:endParaRPr lang="en-IN" sz="2000"/>
        </a:p>
      </dgm:t>
    </dgm:pt>
    <dgm:pt modelId="{4F26D20F-36F2-41B6-A01B-D1438380ECDC}" type="sibTrans" cxnId="{B92E6D1C-2EF5-4CB0-A944-BED66E35392C}">
      <dgm:prSet/>
      <dgm:spPr/>
      <dgm:t>
        <a:bodyPr/>
        <a:lstStyle/>
        <a:p>
          <a:pPr algn="ctr"/>
          <a:endParaRPr lang="en-IN" sz="2000"/>
        </a:p>
      </dgm:t>
    </dgm:pt>
    <dgm:pt modelId="{A2FFE4BB-D7B0-4B2B-87F0-396CB5F6CC9D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ctr"/>
          <a:r>
            <a:rPr lang="en-IN" sz="2000"/>
            <a:t>Therapy Unit</a:t>
          </a:r>
        </a:p>
      </dgm:t>
    </dgm:pt>
    <dgm:pt modelId="{8ACABC3A-D975-4A16-88C4-77B0C0E4360A}" type="parTrans" cxnId="{CDDA1F94-F440-4AE0-BCA1-CDC21E032B18}">
      <dgm:prSet/>
      <dgm:spPr/>
      <dgm:t>
        <a:bodyPr/>
        <a:lstStyle/>
        <a:p>
          <a:pPr algn="ctr"/>
          <a:endParaRPr lang="en-IN" sz="2000"/>
        </a:p>
      </dgm:t>
    </dgm:pt>
    <dgm:pt modelId="{7EE3F6D9-E3AE-4929-8DD4-2897DEB0FDA0}" type="sibTrans" cxnId="{CDDA1F94-F440-4AE0-BCA1-CDC21E032B18}">
      <dgm:prSet/>
      <dgm:spPr/>
      <dgm:t>
        <a:bodyPr/>
        <a:lstStyle/>
        <a:p>
          <a:pPr algn="ctr"/>
          <a:endParaRPr lang="en-IN" sz="2000"/>
        </a:p>
      </dgm:t>
    </dgm:pt>
    <dgm:pt modelId="{152D9DD9-D31C-46E0-9AAD-246F5D30E303}" type="pres">
      <dgm:prSet presAssocID="{D355CF87-4C50-4A15-9EE4-3C614A81F551}" presName="Name0" presStyleCnt="0">
        <dgm:presLayoutVars>
          <dgm:dir/>
          <dgm:resizeHandles/>
        </dgm:presLayoutVars>
      </dgm:prSet>
      <dgm:spPr/>
    </dgm:pt>
    <dgm:pt modelId="{5B1394D1-B9DD-4AB1-B241-25FBD5614193}" type="pres">
      <dgm:prSet presAssocID="{3DEC76C7-FCA0-4C97-AAEB-4ABA800923F5}" presName="compNode" presStyleCnt="0"/>
      <dgm:spPr/>
    </dgm:pt>
    <dgm:pt modelId="{2DAB49ED-8F0D-4268-A3DE-23D5E2F470F8}" type="pres">
      <dgm:prSet presAssocID="{3DEC76C7-FCA0-4C97-AAEB-4ABA800923F5}" presName="dummyConnPt" presStyleCnt="0"/>
      <dgm:spPr/>
    </dgm:pt>
    <dgm:pt modelId="{2DE98C14-97AB-4561-B615-CEACFE145BE7}" type="pres">
      <dgm:prSet presAssocID="{3DEC76C7-FCA0-4C97-AAEB-4ABA800923F5}" presName="node" presStyleLbl="node1" presStyleIdx="0" presStyleCnt="7" custScaleX="136049">
        <dgm:presLayoutVars>
          <dgm:bulletEnabled val="1"/>
        </dgm:presLayoutVars>
      </dgm:prSet>
      <dgm:spPr/>
    </dgm:pt>
    <dgm:pt modelId="{34E927C5-10F2-4E08-933C-0985F8652D75}" type="pres">
      <dgm:prSet presAssocID="{E92E5188-18E3-4DAB-A2D2-728AF9D2E79A}" presName="sibTrans" presStyleLbl="bgSibTrans2D1" presStyleIdx="0" presStyleCnt="6"/>
      <dgm:spPr/>
    </dgm:pt>
    <dgm:pt modelId="{A268E996-6947-4755-851B-E0B4F075F3FD}" type="pres">
      <dgm:prSet presAssocID="{0F68FAC1-7127-4A17-A461-27EC86A03544}" presName="compNode" presStyleCnt="0"/>
      <dgm:spPr/>
    </dgm:pt>
    <dgm:pt modelId="{B33C2A4A-714A-4DE3-8690-E7ECA87A2BE0}" type="pres">
      <dgm:prSet presAssocID="{0F68FAC1-7127-4A17-A461-27EC86A03544}" presName="dummyConnPt" presStyleCnt="0"/>
      <dgm:spPr/>
    </dgm:pt>
    <dgm:pt modelId="{E82B5D80-57AE-4B07-A944-7AAA996D9C73}" type="pres">
      <dgm:prSet presAssocID="{0F68FAC1-7127-4A17-A461-27EC86A03544}" presName="node" presStyleLbl="node1" presStyleIdx="1" presStyleCnt="7">
        <dgm:presLayoutVars>
          <dgm:bulletEnabled val="1"/>
        </dgm:presLayoutVars>
      </dgm:prSet>
      <dgm:spPr/>
    </dgm:pt>
    <dgm:pt modelId="{AA744172-D939-40C0-86D8-7D3D8EC34403}" type="pres">
      <dgm:prSet presAssocID="{AE96362C-B41A-4272-9FE4-C92228A10A5D}" presName="sibTrans" presStyleLbl="bgSibTrans2D1" presStyleIdx="1" presStyleCnt="6"/>
      <dgm:spPr/>
    </dgm:pt>
    <dgm:pt modelId="{FB42E1AF-737F-4FC3-B153-82DE6F660298}" type="pres">
      <dgm:prSet presAssocID="{D62580F0-3F02-4274-A647-FB3031B157AB}" presName="compNode" presStyleCnt="0"/>
      <dgm:spPr/>
    </dgm:pt>
    <dgm:pt modelId="{468BF8F7-C6F3-46FE-9BFC-940CD6BDE859}" type="pres">
      <dgm:prSet presAssocID="{D62580F0-3F02-4274-A647-FB3031B157AB}" presName="dummyConnPt" presStyleCnt="0"/>
      <dgm:spPr/>
    </dgm:pt>
    <dgm:pt modelId="{02E075E7-3CF8-4781-B638-163769F13AD4}" type="pres">
      <dgm:prSet presAssocID="{D62580F0-3F02-4274-A647-FB3031B157AB}" presName="node" presStyleLbl="node1" presStyleIdx="2" presStyleCnt="7" custLinFactNeighborX="-1457" custLinFactNeighborY="23999">
        <dgm:presLayoutVars>
          <dgm:bulletEnabled val="1"/>
        </dgm:presLayoutVars>
      </dgm:prSet>
      <dgm:spPr/>
    </dgm:pt>
    <dgm:pt modelId="{4EE8C655-23D0-4A89-917D-0DB132B06EA6}" type="pres">
      <dgm:prSet presAssocID="{5C7A0E25-FBF0-460C-B92C-905B608AE7D5}" presName="sibTrans" presStyleLbl="bgSibTrans2D1" presStyleIdx="2" presStyleCnt="6" custAng="363067" custLinFactY="100000" custLinFactNeighborX="4626" custLinFactNeighborY="148912"/>
      <dgm:spPr/>
    </dgm:pt>
    <dgm:pt modelId="{28F75B98-9715-4F76-A932-8B6AE6D6826C}" type="pres">
      <dgm:prSet presAssocID="{AC4E751D-9261-450B-BACF-096ADA78B829}" presName="compNode" presStyleCnt="0"/>
      <dgm:spPr/>
    </dgm:pt>
    <dgm:pt modelId="{6BDB3A40-E127-4D77-8D2D-14B025E97B11}" type="pres">
      <dgm:prSet presAssocID="{AC4E751D-9261-450B-BACF-096ADA78B829}" presName="dummyConnPt" presStyleCnt="0"/>
      <dgm:spPr/>
    </dgm:pt>
    <dgm:pt modelId="{21384022-91C7-4B3B-BF3A-9DC0A2962F6D}" type="pres">
      <dgm:prSet presAssocID="{AC4E751D-9261-450B-BACF-096ADA78B829}" presName="node" presStyleLbl="node1" presStyleIdx="3" presStyleCnt="7" custScaleX="130396" custScaleY="162740" custLinFactNeighborX="4509" custLinFactNeighborY="23820">
        <dgm:presLayoutVars>
          <dgm:bulletEnabled val="1"/>
        </dgm:presLayoutVars>
      </dgm:prSet>
      <dgm:spPr/>
    </dgm:pt>
    <dgm:pt modelId="{668429FE-9446-40A8-861B-FC6A80402B4D}" type="pres">
      <dgm:prSet presAssocID="{EAC6E490-A744-486D-BB3A-FF1D4753070E}" presName="sibTrans" presStyleLbl="bgSibTrans2D1" presStyleIdx="3" presStyleCnt="6" custLinFactNeighborX="1527"/>
      <dgm:spPr/>
    </dgm:pt>
    <dgm:pt modelId="{0653D7D1-BF54-4CB4-BEBB-EF41A39A8CAC}" type="pres">
      <dgm:prSet presAssocID="{5D77B70A-12A3-4895-8199-CA2D1EFBF64A}" presName="compNode" presStyleCnt="0"/>
      <dgm:spPr/>
    </dgm:pt>
    <dgm:pt modelId="{DA71400A-4B66-441B-A4C5-63C3B3AFF50B}" type="pres">
      <dgm:prSet presAssocID="{5D77B70A-12A3-4895-8199-CA2D1EFBF64A}" presName="dummyConnPt" presStyleCnt="0"/>
      <dgm:spPr/>
    </dgm:pt>
    <dgm:pt modelId="{BFD71E47-2143-4B3A-A044-BD6E06285717}" type="pres">
      <dgm:prSet presAssocID="{5D77B70A-12A3-4895-8199-CA2D1EFBF64A}" presName="node" presStyleLbl="node1" presStyleIdx="4" presStyleCnt="7" custScaleX="122494" custScaleY="78863">
        <dgm:presLayoutVars>
          <dgm:bulletEnabled val="1"/>
        </dgm:presLayoutVars>
      </dgm:prSet>
      <dgm:spPr/>
    </dgm:pt>
    <dgm:pt modelId="{6D59E765-D47C-4235-8807-57B804582E85}" type="pres">
      <dgm:prSet presAssocID="{73B27C1C-8029-49C1-BBC3-A934B141CA4A}" presName="sibTrans" presStyleLbl="bgSibTrans2D1" presStyleIdx="4" presStyleCnt="6"/>
      <dgm:spPr/>
    </dgm:pt>
    <dgm:pt modelId="{BAB91347-C00B-49D5-85BA-CC1F4C130D97}" type="pres">
      <dgm:prSet presAssocID="{C6B149B2-DE44-4D49-86CD-9FB60CE53741}" presName="compNode" presStyleCnt="0"/>
      <dgm:spPr/>
    </dgm:pt>
    <dgm:pt modelId="{8EB02840-E188-44DD-943F-730788AA7E4E}" type="pres">
      <dgm:prSet presAssocID="{C6B149B2-DE44-4D49-86CD-9FB60CE53741}" presName="dummyConnPt" presStyleCnt="0"/>
      <dgm:spPr/>
    </dgm:pt>
    <dgm:pt modelId="{683C3906-97CF-4ADB-AE4E-E9200793C914}" type="pres">
      <dgm:prSet presAssocID="{C6B149B2-DE44-4D49-86CD-9FB60CE53741}" presName="node" presStyleLbl="node1" presStyleIdx="5" presStyleCnt="7" custScaleX="142678" custScaleY="103152">
        <dgm:presLayoutVars>
          <dgm:bulletEnabled val="1"/>
        </dgm:presLayoutVars>
      </dgm:prSet>
      <dgm:spPr/>
    </dgm:pt>
    <dgm:pt modelId="{96A11A49-D626-4A33-86A9-7085A6B9D497}" type="pres">
      <dgm:prSet presAssocID="{4F26D20F-36F2-41B6-A01B-D1438380ECDC}" presName="sibTrans" presStyleLbl="bgSibTrans2D1" presStyleIdx="5" presStyleCnt="6" custAng="16933" custFlipVert="1" custScaleX="103285" custScaleY="103336" custLinFactY="77794" custLinFactNeighborY="100000"/>
      <dgm:spPr/>
    </dgm:pt>
    <dgm:pt modelId="{BFD36421-0C1C-482E-9A08-9726FD938C78}" type="pres">
      <dgm:prSet presAssocID="{A2FFE4BB-D7B0-4B2B-87F0-396CB5F6CC9D}" presName="compNode" presStyleCnt="0"/>
      <dgm:spPr/>
    </dgm:pt>
    <dgm:pt modelId="{3D1C6BCC-4FA6-486C-911B-60CE269F94BD}" type="pres">
      <dgm:prSet presAssocID="{A2FFE4BB-D7B0-4B2B-87F0-396CB5F6CC9D}" presName="dummyConnPt" presStyleCnt="0"/>
      <dgm:spPr/>
    </dgm:pt>
    <dgm:pt modelId="{B921968F-30B7-45C2-898A-2F0D369D0D67}" type="pres">
      <dgm:prSet presAssocID="{A2FFE4BB-D7B0-4B2B-87F0-396CB5F6CC9D}" presName="node" presStyleLbl="node1" presStyleIdx="6" presStyleCnt="7" custScaleX="177585" custLinFactNeighborX="-3022" custLinFactNeighborY="-2334">
        <dgm:presLayoutVars>
          <dgm:bulletEnabled val="1"/>
        </dgm:presLayoutVars>
      </dgm:prSet>
      <dgm:spPr/>
    </dgm:pt>
  </dgm:ptLst>
  <dgm:cxnLst>
    <dgm:cxn modelId="{0B187116-4D80-4B77-AAEA-E750F0801AC5}" srcId="{D355CF87-4C50-4A15-9EE4-3C614A81F551}" destId="{0F68FAC1-7127-4A17-A461-27EC86A03544}" srcOrd="1" destOrd="0" parTransId="{1BEE0A3A-70F8-4417-B356-F7E41051ED46}" sibTransId="{AE96362C-B41A-4272-9FE4-C92228A10A5D}"/>
    <dgm:cxn modelId="{B92E6D1C-2EF5-4CB0-A944-BED66E35392C}" srcId="{D355CF87-4C50-4A15-9EE4-3C614A81F551}" destId="{C6B149B2-DE44-4D49-86CD-9FB60CE53741}" srcOrd="5" destOrd="0" parTransId="{EE5BA7A6-666F-462C-AF5F-295A43324F2D}" sibTransId="{4F26D20F-36F2-41B6-A01B-D1438380ECDC}"/>
    <dgm:cxn modelId="{EDCC0829-0428-4F3B-8B98-DC5FAC30B27F}" type="presOf" srcId="{5C7A0E25-FBF0-460C-B92C-905B608AE7D5}" destId="{4EE8C655-23D0-4A89-917D-0DB132B06EA6}" srcOrd="0" destOrd="0" presId="urn:microsoft.com/office/officeart/2005/8/layout/bProcess4"/>
    <dgm:cxn modelId="{64D9BF39-4187-47D9-81F2-759A21301D75}" type="presOf" srcId="{C6B149B2-DE44-4D49-86CD-9FB60CE53741}" destId="{683C3906-97CF-4ADB-AE4E-E9200793C914}" srcOrd="0" destOrd="0" presId="urn:microsoft.com/office/officeart/2005/8/layout/bProcess4"/>
    <dgm:cxn modelId="{34686A43-0C69-4BE8-9727-920CB49B6813}" type="presOf" srcId="{EAC6E490-A744-486D-BB3A-FF1D4753070E}" destId="{668429FE-9446-40A8-861B-FC6A80402B4D}" srcOrd="0" destOrd="0" presId="urn:microsoft.com/office/officeart/2005/8/layout/bProcess4"/>
    <dgm:cxn modelId="{385D0C47-0B96-410A-8B36-6B3BD562772D}" srcId="{D355CF87-4C50-4A15-9EE4-3C614A81F551}" destId="{D62580F0-3F02-4274-A647-FB3031B157AB}" srcOrd="2" destOrd="0" parTransId="{7F77B52E-FD93-41EB-83B0-602646F0E435}" sibTransId="{5C7A0E25-FBF0-460C-B92C-905B608AE7D5}"/>
    <dgm:cxn modelId="{CA91A267-2A3F-4191-A93B-18F64B4379D3}" srcId="{D355CF87-4C50-4A15-9EE4-3C614A81F551}" destId="{3DEC76C7-FCA0-4C97-AAEB-4ABA800923F5}" srcOrd="0" destOrd="0" parTransId="{D44DA34C-7A6C-49C3-9DFA-E38B8708B04E}" sibTransId="{E92E5188-18E3-4DAB-A2D2-728AF9D2E79A}"/>
    <dgm:cxn modelId="{5548D76A-FE9A-4A98-8E9E-FE46662A2EE6}" type="presOf" srcId="{AC4E751D-9261-450B-BACF-096ADA78B829}" destId="{21384022-91C7-4B3B-BF3A-9DC0A2962F6D}" srcOrd="0" destOrd="0" presId="urn:microsoft.com/office/officeart/2005/8/layout/bProcess4"/>
    <dgm:cxn modelId="{E28ED24E-FA77-48A2-9514-2A35A4C0A4CE}" type="presOf" srcId="{E92E5188-18E3-4DAB-A2D2-728AF9D2E79A}" destId="{34E927C5-10F2-4E08-933C-0985F8652D75}" srcOrd="0" destOrd="0" presId="urn:microsoft.com/office/officeart/2005/8/layout/bProcess4"/>
    <dgm:cxn modelId="{426E5475-FE90-45EB-94A5-0CE9AEECB409}" type="presOf" srcId="{0F68FAC1-7127-4A17-A461-27EC86A03544}" destId="{E82B5D80-57AE-4B07-A944-7AAA996D9C73}" srcOrd="0" destOrd="0" presId="urn:microsoft.com/office/officeart/2005/8/layout/bProcess4"/>
    <dgm:cxn modelId="{9D0B4A87-8995-4E98-A66D-6CB0192F4AEF}" srcId="{D355CF87-4C50-4A15-9EE4-3C614A81F551}" destId="{5D77B70A-12A3-4895-8199-CA2D1EFBF64A}" srcOrd="4" destOrd="0" parTransId="{3B8B935B-F4F9-42EC-820F-0B80DAF038CF}" sibTransId="{73B27C1C-8029-49C1-BBC3-A934B141CA4A}"/>
    <dgm:cxn modelId="{0B2A9F8E-AB84-4235-A709-70618E9A9B3F}" type="presOf" srcId="{A2FFE4BB-D7B0-4B2B-87F0-396CB5F6CC9D}" destId="{B921968F-30B7-45C2-898A-2F0D369D0D67}" srcOrd="0" destOrd="0" presId="urn:microsoft.com/office/officeart/2005/8/layout/bProcess4"/>
    <dgm:cxn modelId="{CDDA1F94-F440-4AE0-BCA1-CDC21E032B18}" srcId="{D355CF87-4C50-4A15-9EE4-3C614A81F551}" destId="{A2FFE4BB-D7B0-4B2B-87F0-396CB5F6CC9D}" srcOrd="6" destOrd="0" parTransId="{8ACABC3A-D975-4A16-88C4-77B0C0E4360A}" sibTransId="{7EE3F6D9-E3AE-4929-8DD4-2897DEB0FDA0}"/>
    <dgm:cxn modelId="{018043A4-971D-4CBB-881F-3C5A8CFF1FA2}" type="presOf" srcId="{AE96362C-B41A-4272-9FE4-C92228A10A5D}" destId="{AA744172-D939-40C0-86D8-7D3D8EC34403}" srcOrd="0" destOrd="0" presId="urn:microsoft.com/office/officeart/2005/8/layout/bProcess4"/>
    <dgm:cxn modelId="{DE59AAA4-F408-4ED3-9F11-B89B018C3678}" type="presOf" srcId="{73B27C1C-8029-49C1-BBC3-A934B141CA4A}" destId="{6D59E765-D47C-4235-8807-57B804582E85}" srcOrd="0" destOrd="0" presId="urn:microsoft.com/office/officeart/2005/8/layout/bProcess4"/>
    <dgm:cxn modelId="{0701D7BC-7A07-4B7F-8AD1-C04A15028363}" type="presOf" srcId="{4F26D20F-36F2-41B6-A01B-D1438380ECDC}" destId="{96A11A49-D626-4A33-86A9-7085A6B9D497}" srcOrd="0" destOrd="0" presId="urn:microsoft.com/office/officeart/2005/8/layout/bProcess4"/>
    <dgm:cxn modelId="{47E46CC5-4280-4B15-BD83-E76A6843F9A9}" type="presOf" srcId="{3DEC76C7-FCA0-4C97-AAEB-4ABA800923F5}" destId="{2DE98C14-97AB-4561-B615-CEACFE145BE7}" srcOrd="0" destOrd="0" presId="urn:microsoft.com/office/officeart/2005/8/layout/bProcess4"/>
    <dgm:cxn modelId="{C4EF36F5-4278-4583-A670-4C17798DCCE0}" type="presOf" srcId="{5D77B70A-12A3-4895-8199-CA2D1EFBF64A}" destId="{BFD71E47-2143-4B3A-A044-BD6E06285717}" srcOrd="0" destOrd="0" presId="urn:microsoft.com/office/officeart/2005/8/layout/bProcess4"/>
    <dgm:cxn modelId="{9A7B04F7-6BC2-40A3-8103-0989B986E636}" srcId="{D355CF87-4C50-4A15-9EE4-3C614A81F551}" destId="{AC4E751D-9261-450B-BACF-096ADA78B829}" srcOrd="3" destOrd="0" parTransId="{C718FE68-E22F-4976-9F91-6521842940E6}" sibTransId="{EAC6E490-A744-486D-BB3A-FF1D4753070E}"/>
    <dgm:cxn modelId="{C6F118FB-56DB-4B18-B638-DC67D0D01D42}" type="presOf" srcId="{D355CF87-4C50-4A15-9EE4-3C614A81F551}" destId="{152D9DD9-D31C-46E0-9AAD-246F5D30E303}" srcOrd="0" destOrd="0" presId="urn:microsoft.com/office/officeart/2005/8/layout/bProcess4"/>
    <dgm:cxn modelId="{102856FB-559A-4D9C-8FDB-C0A5901AAE0C}" type="presOf" srcId="{D62580F0-3F02-4274-A647-FB3031B157AB}" destId="{02E075E7-3CF8-4781-B638-163769F13AD4}" srcOrd="0" destOrd="0" presId="urn:microsoft.com/office/officeart/2005/8/layout/bProcess4"/>
    <dgm:cxn modelId="{7310A729-8433-48C6-A272-CB6E524BE9CC}" type="presParOf" srcId="{152D9DD9-D31C-46E0-9AAD-246F5D30E303}" destId="{5B1394D1-B9DD-4AB1-B241-25FBD5614193}" srcOrd="0" destOrd="0" presId="urn:microsoft.com/office/officeart/2005/8/layout/bProcess4"/>
    <dgm:cxn modelId="{286C21B4-0603-4E5E-A1AF-68437C062158}" type="presParOf" srcId="{5B1394D1-B9DD-4AB1-B241-25FBD5614193}" destId="{2DAB49ED-8F0D-4268-A3DE-23D5E2F470F8}" srcOrd="0" destOrd="0" presId="urn:microsoft.com/office/officeart/2005/8/layout/bProcess4"/>
    <dgm:cxn modelId="{9C6F2F17-EEC7-4726-8833-79E55BE1A268}" type="presParOf" srcId="{5B1394D1-B9DD-4AB1-B241-25FBD5614193}" destId="{2DE98C14-97AB-4561-B615-CEACFE145BE7}" srcOrd="1" destOrd="0" presId="urn:microsoft.com/office/officeart/2005/8/layout/bProcess4"/>
    <dgm:cxn modelId="{0E6212D3-0A89-4131-9299-206C5A19318E}" type="presParOf" srcId="{152D9DD9-D31C-46E0-9AAD-246F5D30E303}" destId="{34E927C5-10F2-4E08-933C-0985F8652D75}" srcOrd="1" destOrd="0" presId="urn:microsoft.com/office/officeart/2005/8/layout/bProcess4"/>
    <dgm:cxn modelId="{86D8EA39-4139-4C06-A901-F76A2A1347EC}" type="presParOf" srcId="{152D9DD9-D31C-46E0-9AAD-246F5D30E303}" destId="{A268E996-6947-4755-851B-E0B4F075F3FD}" srcOrd="2" destOrd="0" presId="urn:microsoft.com/office/officeart/2005/8/layout/bProcess4"/>
    <dgm:cxn modelId="{C912FC55-113A-4BBC-B224-3B1F7B9477A2}" type="presParOf" srcId="{A268E996-6947-4755-851B-E0B4F075F3FD}" destId="{B33C2A4A-714A-4DE3-8690-E7ECA87A2BE0}" srcOrd="0" destOrd="0" presId="urn:microsoft.com/office/officeart/2005/8/layout/bProcess4"/>
    <dgm:cxn modelId="{9A30334A-8C66-4271-8F78-A306AD9922E5}" type="presParOf" srcId="{A268E996-6947-4755-851B-E0B4F075F3FD}" destId="{E82B5D80-57AE-4B07-A944-7AAA996D9C73}" srcOrd="1" destOrd="0" presId="urn:microsoft.com/office/officeart/2005/8/layout/bProcess4"/>
    <dgm:cxn modelId="{822CB7C0-A8A5-4366-8548-B35055DF7EE4}" type="presParOf" srcId="{152D9DD9-D31C-46E0-9AAD-246F5D30E303}" destId="{AA744172-D939-40C0-86D8-7D3D8EC34403}" srcOrd="3" destOrd="0" presId="urn:microsoft.com/office/officeart/2005/8/layout/bProcess4"/>
    <dgm:cxn modelId="{F3323719-02C6-4CA8-9960-C71F3486F92E}" type="presParOf" srcId="{152D9DD9-D31C-46E0-9AAD-246F5D30E303}" destId="{FB42E1AF-737F-4FC3-B153-82DE6F660298}" srcOrd="4" destOrd="0" presId="urn:microsoft.com/office/officeart/2005/8/layout/bProcess4"/>
    <dgm:cxn modelId="{0B06DE5E-54B8-459A-8C07-10545F8B5D58}" type="presParOf" srcId="{FB42E1AF-737F-4FC3-B153-82DE6F660298}" destId="{468BF8F7-C6F3-46FE-9BFC-940CD6BDE859}" srcOrd="0" destOrd="0" presId="urn:microsoft.com/office/officeart/2005/8/layout/bProcess4"/>
    <dgm:cxn modelId="{AFD6E1ED-C1B1-4640-AC1B-5794C69038B1}" type="presParOf" srcId="{FB42E1AF-737F-4FC3-B153-82DE6F660298}" destId="{02E075E7-3CF8-4781-B638-163769F13AD4}" srcOrd="1" destOrd="0" presId="urn:microsoft.com/office/officeart/2005/8/layout/bProcess4"/>
    <dgm:cxn modelId="{6480C00C-826B-4DF4-9137-606FCFAD5733}" type="presParOf" srcId="{152D9DD9-D31C-46E0-9AAD-246F5D30E303}" destId="{4EE8C655-23D0-4A89-917D-0DB132B06EA6}" srcOrd="5" destOrd="0" presId="urn:microsoft.com/office/officeart/2005/8/layout/bProcess4"/>
    <dgm:cxn modelId="{0BA24AC6-C39C-400B-A6B8-6055FFD8E842}" type="presParOf" srcId="{152D9DD9-D31C-46E0-9AAD-246F5D30E303}" destId="{28F75B98-9715-4F76-A932-8B6AE6D6826C}" srcOrd="6" destOrd="0" presId="urn:microsoft.com/office/officeart/2005/8/layout/bProcess4"/>
    <dgm:cxn modelId="{22161FFE-89F0-4020-A222-066583F0FBCD}" type="presParOf" srcId="{28F75B98-9715-4F76-A932-8B6AE6D6826C}" destId="{6BDB3A40-E127-4D77-8D2D-14B025E97B11}" srcOrd="0" destOrd="0" presId="urn:microsoft.com/office/officeart/2005/8/layout/bProcess4"/>
    <dgm:cxn modelId="{97FAB79F-CFE3-40BD-B386-830EA6625680}" type="presParOf" srcId="{28F75B98-9715-4F76-A932-8B6AE6D6826C}" destId="{21384022-91C7-4B3B-BF3A-9DC0A2962F6D}" srcOrd="1" destOrd="0" presId="urn:microsoft.com/office/officeart/2005/8/layout/bProcess4"/>
    <dgm:cxn modelId="{149CA5DE-B7A6-4AE6-A3C2-2048A53B4F8A}" type="presParOf" srcId="{152D9DD9-D31C-46E0-9AAD-246F5D30E303}" destId="{668429FE-9446-40A8-861B-FC6A80402B4D}" srcOrd="7" destOrd="0" presId="urn:microsoft.com/office/officeart/2005/8/layout/bProcess4"/>
    <dgm:cxn modelId="{058C91A3-5A2D-46F2-8D07-3628DB2691EC}" type="presParOf" srcId="{152D9DD9-D31C-46E0-9AAD-246F5D30E303}" destId="{0653D7D1-BF54-4CB4-BEBB-EF41A39A8CAC}" srcOrd="8" destOrd="0" presId="urn:microsoft.com/office/officeart/2005/8/layout/bProcess4"/>
    <dgm:cxn modelId="{6F1F9027-B4CC-4939-A6A0-F8814B7A35C8}" type="presParOf" srcId="{0653D7D1-BF54-4CB4-BEBB-EF41A39A8CAC}" destId="{DA71400A-4B66-441B-A4C5-63C3B3AFF50B}" srcOrd="0" destOrd="0" presId="urn:microsoft.com/office/officeart/2005/8/layout/bProcess4"/>
    <dgm:cxn modelId="{382003C3-443E-41FC-BCFF-D792744954FC}" type="presParOf" srcId="{0653D7D1-BF54-4CB4-BEBB-EF41A39A8CAC}" destId="{BFD71E47-2143-4B3A-A044-BD6E06285717}" srcOrd="1" destOrd="0" presId="urn:microsoft.com/office/officeart/2005/8/layout/bProcess4"/>
    <dgm:cxn modelId="{2CFF181C-4421-4F17-80E1-3ACA06985EFA}" type="presParOf" srcId="{152D9DD9-D31C-46E0-9AAD-246F5D30E303}" destId="{6D59E765-D47C-4235-8807-57B804582E85}" srcOrd="9" destOrd="0" presId="urn:microsoft.com/office/officeart/2005/8/layout/bProcess4"/>
    <dgm:cxn modelId="{18646AE3-E85D-4296-919F-D2102B013908}" type="presParOf" srcId="{152D9DD9-D31C-46E0-9AAD-246F5D30E303}" destId="{BAB91347-C00B-49D5-85BA-CC1F4C130D97}" srcOrd="10" destOrd="0" presId="urn:microsoft.com/office/officeart/2005/8/layout/bProcess4"/>
    <dgm:cxn modelId="{8B456D5E-9CA1-46D0-9B4A-34BCC9D56069}" type="presParOf" srcId="{BAB91347-C00B-49D5-85BA-CC1F4C130D97}" destId="{8EB02840-E188-44DD-943F-730788AA7E4E}" srcOrd="0" destOrd="0" presId="urn:microsoft.com/office/officeart/2005/8/layout/bProcess4"/>
    <dgm:cxn modelId="{5C733BE2-ECC9-4D11-979A-F6D11DC908EC}" type="presParOf" srcId="{BAB91347-C00B-49D5-85BA-CC1F4C130D97}" destId="{683C3906-97CF-4ADB-AE4E-E9200793C914}" srcOrd="1" destOrd="0" presId="urn:microsoft.com/office/officeart/2005/8/layout/bProcess4"/>
    <dgm:cxn modelId="{B6013027-E0B3-46F2-B713-05AA526B3916}" type="presParOf" srcId="{152D9DD9-D31C-46E0-9AAD-246F5D30E303}" destId="{96A11A49-D626-4A33-86A9-7085A6B9D497}" srcOrd="11" destOrd="0" presId="urn:microsoft.com/office/officeart/2005/8/layout/bProcess4"/>
    <dgm:cxn modelId="{5EB5DEF5-F44A-4BAC-8BE0-2A40A83F186A}" type="presParOf" srcId="{152D9DD9-D31C-46E0-9AAD-246F5D30E303}" destId="{BFD36421-0C1C-482E-9A08-9726FD938C78}" srcOrd="12" destOrd="0" presId="urn:microsoft.com/office/officeart/2005/8/layout/bProcess4"/>
    <dgm:cxn modelId="{61B3881E-A340-44CC-8790-9F275B71AFE9}" type="presParOf" srcId="{BFD36421-0C1C-482E-9A08-9726FD938C78}" destId="{3D1C6BCC-4FA6-486C-911B-60CE269F94BD}" srcOrd="0" destOrd="0" presId="urn:microsoft.com/office/officeart/2005/8/layout/bProcess4"/>
    <dgm:cxn modelId="{870E5EC2-B85E-482C-B084-EF474D8F0E8F}" type="presParOf" srcId="{BFD36421-0C1C-482E-9A08-9726FD938C78}" destId="{B921968F-30B7-45C2-898A-2F0D369D0D67}" srcOrd="1" destOrd="0" presId="urn:microsoft.com/office/officeart/2005/8/layout/bProcess4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EA6AD6-7340-4A2A-81FD-1284B57C7C6D}" type="doc">
      <dgm:prSet loTypeId="urn:microsoft.com/office/officeart/2005/8/layout/process5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DD2237F-B977-40DC-A9D4-3A267E6BF3A0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2200" b="1"/>
            <a:t>Tumor Board</a:t>
          </a:r>
          <a:endParaRPr lang="en-IN" sz="2200" b="1"/>
        </a:p>
      </dgm:t>
    </dgm:pt>
    <dgm:pt modelId="{5204E59A-0B5F-473A-B209-2EEE490D0C8A}" type="parTrans" cxnId="{12884559-D65B-4760-9CF3-567A862F3D93}">
      <dgm:prSet/>
      <dgm:spPr/>
      <dgm:t>
        <a:bodyPr/>
        <a:lstStyle/>
        <a:p>
          <a:endParaRPr lang="en-IN" sz="2200" b="1"/>
        </a:p>
      </dgm:t>
    </dgm:pt>
    <dgm:pt modelId="{A0338B45-DAF5-4056-9350-B8221FE92BDE}" type="sibTrans" cxnId="{12884559-D65B-4760-9CF3-567A862F3D93}">
      <dgm:prSet custT="1"/>
      <dgm:spPr>
        <a:solidFill>
          <a:schemeClr val="accent4">
            <a:lumMod val="50000"/>
          </a:schemeClr>
        </a:solidFill>
      </dgm:spPr>
      <dgm:t>
        <a:bodyPr/>
        <a:lstStyle/>
        <a:p>
          <a:endParaRPr lang="en-IN" sz="2200" b="1"/>
        </a:p>
      </dgm:t>
    </dgm:pt>
    <dgm:pt modelId="{669352A3-0A2B-4E52-B18B-44019848DF36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200" b="1"/>
            <a:t>Immobilization</a:t>
          </a:r>
          <a:endParaRPr lang="en-IN" sz="2200" b="1"/>
        </a:p>
      </dgm:t>
    </dgm:pt>
    <dgm:pt modelId="{1D02CBF3-9DB3-424A-AB81-F1E12B5FC6F3}" type="parTrans" cxnId="{2BDE490E-9D51-439C-A3CB-5BA89EEC734C}">
      <dgm:prSet/>
      <dgm:spPr/>
      <dgm:t>
        <a:bodyPr/>
        <a:lstStyle/>
        <a:p>
          <a:endParaRPr lang="en-IN" sz="2200" b="1"/>
        </a:p>
      </dgm:t>
    </dgm:pt>
    <dgm:pt modelId="{1BC96A98-4395-4E4C-A67B-691DF1430F96}" type="sibTrans" cxnId="{2BDE490E-9D51-439C-A3CB-5BA89EEC734C}">
      <dgm:prSet custT="1"/>
      <dgm:spPr>
        <a:solidFill>
          <a:srgbClr val="FF0000"/>
        </a:solidFill>
      </dgm:spPr>
      <dgm:t>
        <a:bodyPr/>
        <a:lstStyle/>
        <a:p>
          <a:endParaRPr lang="en-IN" sz="2200" b="1"/>
        </a:p>
      </dgm:t>
    </dgm:pt>
    <dgm:pt modelId="{8C852DC2-317D-4A32-960E-3085445A40D5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200" b="1"/>
            <a:t>Simulation</a:t>
          </a:r>
          <a:endParaRPr lang="en-IN" sz="2200" b="1"/>
        </a:p>
      </dgm:t>
    </dgm:pt>
    <dgm:pt modelId="{7E35A999-58ED-4D47-88B8-0DA53FBD44F6}" type="parTrans" cxnId="{08C08E31-ED10-4279-94CF-103CF93DF41C}">
      <dgm:prSet/>
      <dgm:spPr/>
      <dgm:t>
        <a:bodyPr/>
        <a:lstStyle/>
        <a:p>
          <a:endParaRPr lang="en-IN" sz="2200" b="1"/>
        </a:p>
      </dgm:t>
    </dgm:pt>
    <dgm:pt modelId="{4491E72C-FAB9-4798-967E-A535F9612867}" type="sibTrans" cxnId="{08C08E31-ED10-4279-94CF-103CF93DF41C}">
      <dgm:prSet custT="1"/>
      <dgm:spPr>
        <a:solidFill>
          <a:srgbClr val="CC3399"/>
        </a:solidFill>
      </dgm:spPr>
      <dgm:t>
        <a:bodyPr/>
        <a:lstStyle/>
        <a:p>
          <a:endParaRPr lang="en-IN" sz="2200" b="1"/>
        </a:p>
      </dgm:t>
    </dgm:pt>
    <dgm:pt modelId="{68FA35D9-69EB-4988-AA03-91A798B6350C}">
      <dgm:prSet phldrT="[Text]" custT="1"/>
      <dgm:spPr>
        <a:solidFill>
          <a:srgbClr val="CC3399"/>
        </a:solidFill>
      </dgm:spPr>
      <dgm:t>
        <a:bodyPr/>
        <a:lstStyle/>
        <a:p>
          <a:r>
            <a:rPr lang="en-US" sz="2200" b="1"/>
            <a:t>Treatment Planning</a:t>
          </a:r>
        </a:p>
      </dgm:t>
    </dgm:pt>
    <dgm:pt modelId="{FA72292A-9F41-4F9A-9890-5A9074271E32}" type="parTrans" cxnId="{6BB524D8-2FE7-4E6E-95DC-E2D1E8D9B194}">
      <dgm:prSet/>
      <dgm:spPr/>
      <dgm:t>
        <a:bodyPr/>
        <a:lstStyle/>
        <a:p>
          <a:endParaRPr lang="en-IN" sz="2200" b="1"/>
        </a:p>
      </dgm:t>
    </dgm:pt>
    <dgm:pt modelId="{40751150-EE31-493E-9D42-0C231FF9A818}" type="sibTrans" cxnId="{6BB524D8-2FE7-4E6E-95DC-E2D1E8D9B194}">
      <dgm:prSet custT="1"/>
      <dgm:spPr>
        <a:solidFill>
          <a:srgbClr val="002060"/>
        </a:solidFill>
      </dgm:spPr>
      <dgm:t>
        <a:bodyPr/>
        <a:lstStyle/>
        <a:p>
          <a:endParaRPr lang="en-IN" sz="2200" b="1"/>
        </a:p>
      </dgm:t>
    </dgm:pt>
    <dgm:pt modelId="{B2AEC9AE-9C13-4655-83D2-13D4B08D8519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2200" b="1"/>
            <a:t>Plan Evaluation</a:t>
          </a:r>
          <a:endParaRPr lang="en-IN" sz="2200" b="1"/>
        </a:p>
      </dgm:t>
    </dgm:pt>
    <dgm:pt modelId="{3ED3BA51-9180-46F3-8A84-C2D2CC47D291}" type="parTrans" cxnId="{E536C660-8029-4ADE-9098-84954DCE6AB0}">
      <dgm:prSet/>
      <dgm:spPr/>
      <dgm:t>
        <a:bodyPr/>
        <a:lstStyle/>
        <a:p>
          <a:endParaRPr lang="en-IN" sz="2200" b="1"/>
        </a:p>
      </dgm:t>
    </dgm:pt>
    <dgm:pt modelId="{F3B71245-49C9-42C6-998F-FB913F16C5A3}" type="sibTrans" cxnId="{E536C660-8029-4ADE-9098-84954DCE6AB0}">
      <dgm:prSet custT="1"/>
      <dgm:spPr>
        <a:solidFill>
          <a:srgbClr val="FF0000"/>
        </a:solidFill>
      </dgm:spPr>
      <dgm:t>
        <a:bodyPr/>
        <a:lstStyle/>
        <a:p>
          <a:endParaRPr lang="en-IN" sz="2200" b="1"/>
        </a:p>
      </dgm:t>
    </dgm:pt>
    <dgm:pt modelId="{6BC51713-C51B-4914-B4F7-1644F793AB22}">
      <dgm:prSet phldrT="[Text]" custT="1"/>
      <dgm:spPr>
        <a:solidFill>
          <a:srgbClr val="FF9900"/>
        </a:solidFill>
      </dgm:spPr>
      <dgm:t>
        <a:bodyPr/>
        <a:lstStyle/>
        <a:p>
          <a:r>
            <a:rPr lang="en-US" sz="2200" b="1"/>
            <a:t>Quality Assurance</a:t>
          </a:r>
          <a:endParaRPr lang="en-IN" sz="2200" b="1"/>
        </a:p>
      </dgm:t>
    </dgm:pt>
    <dgm:pt modelId="{737778FC-97E1-4EE4-8686-656C5D5637E3}" type="parTrans" cxnId="{A801CB08-D9E5-4551-B9E7-3B12736B0723}">
      <dgm:prSet/>
      <dgm:spPr/>
      <dgm:t>
        <a:bodyPr/>
        <a:lstStyle/>
        <a:p>
          <a:endParaRPr lang="en-IN" sz="2200" b="1"/>
        </a:p>
      </dgm:t>
    </dgm:pt>
    <dgm:pt modelId="{8E929037-A5E6-4147-B8D7-7EB7298AE592}" type="sibTrans" cxnId="{A801CB08-D9E5-4551-B9E7-3B12736B0723}">
      <dgm:prSet custT="1"/>
      <dgm:spPr>
        <a:solidFill>
          <a:srgbClr val="00CC00"/>
        </a:solidFill>
      </dgm:spPr>
      <dgm:t>
        <a:bodyPr/>
        <a:lstStyle/>
        <a:p>
          <a:endParaRPr lang="en-IN" sz="2200" b="1"/>
        </a:p>
      </dgm:t>
    </dgm:pt>
    <dgm:pt modelId="{387795E8-A497-4ADF-A44F-E4760CBD37D6}">
      <dgm:prSet phldrT="[Text]" custT="1"/>
      <dgm:spPr>
        <a:solidFill>
          <a:srgbClr val="00CC00"/>
        </a:solidFill>
      </dgm:spPr>
      <dgm:t>
        <a:bodyPr/>
        <a:lstStyle/>
        <a:p>
          <a:r>
            <a:rPr lang="en-US" sz="2200" b="1"/>
            <a:t>Treatment Delivery</a:t>
          </a:r>
          <a:endParaRPr lang="en-IN" sz="2200" b="1"/>
        </a:p>
      </dgm:t>
    </dgm:pt>
    <dgm:pt modelId="{2C671C67-9386-486E-B57E-B1DF89CA2EFF}" type="parTrans" cxnId="{4E4C21F3-A44D-44A5-87E3-7C81FCD7C532}">
      <dgm:prSet/>
      <dgm:spPr/>
      <dgm:t>
        <a:bodyPr/>
        <a:lstStyle/>
        <a:p>
          <a:endParaRPr lang="en-IN" sz="2200" b="1"/>
        </a:p>
      </dgm:t>
    </dgm:pt>
    <dgm:pt modelId="{D812CD3F-33E5-43F1-8BEE-77A5F5491FA1}" type="sibTrans" cxnId="{4E4C21F3-A44D-44A5-87E3-7C81FCD7C532}">
      <dgm:prSet/>
      <dgm:spPr/>
      <dgm:t>
        <a:bodyPr/>
        <a:lstStyle/>
        <a:p>
          <a:endParaRPr lang="en-IN" sz="2200" b="1"/>
        </a:p>
      </dgm:t>
    </dgm:pt>
    <dgm:pt modelId="{3FB347C2-95BC-4644-BF76-77E3F5EB93FD}" type="pres">
      <dgm:prSet presAssocID="{36EA6AD6-7340-4A2A-81FD-1284B57C7C6D}" presName="diagram" presStyleCnt="0">
        <dgm:presLayoutVars>
          <dgm:dir/>
          <dgm:resizeHandles val="exact"/>
        </dgm:presLayoutVars>
      </dgm:prSet>
      <dgm:spPr/>
    </dgm:pt>
    <dgm:pt modelId="{8C8AFA06-2E68-4191-AA76-7B92D02C6A93}" type="pres">
      <dgm:prSet presAssocID="{7DD2237F-B977-40DC-A9D4-3A267E6BF3A0}" presName="node" presStyleLbl="node1" presStyleIdx="0" presStyleCnt="7" custScaleX="108088" custScaleY="100863">
        <dgm:presLayoutVars>
          <dgm:bulletEnabled val="1"/>
        </dgm:presLayoutVars>
      </dgm:prSet>
      <dgm:spPr/>
    </dgm:pt>
    <dgm:pt modelId="{0B05CAB1-5804-4716-9AE9-34A57338B9E4}" type="pres">
      <dgm:prSet presAssocID="{A0338B45-DAF5-4056-9350-B8221FE92BDE}" presName="sibTrans" presStyleLbl="sibTrans2D1" presStyleIdx="0" presStyleCnt="6"/>
      <dgm:spPr/>
    </dgm:pt>
    <dgm:pt modelId="{BAA097E2-91F3-4285-9FAA-61BACB32E83E}" type="pres">
      <dgm:prSet presAssocID="{A0338B45-DAF5-4056-9350-B8221FE92BDE}" presName="connectorText" presStyleLbl="sibTrans2D1" presStyleIdx="0" presStyleCnt="6"/>
      <dgm:spPr/>
    </dgm:pt>
    <dgm:pt modelId="{F5B82EB9-EE24-4937-B735-B6DF7DFAB49D}" type="pres">
      <dgm:prSet presAssocID="{669352A3-0A2B-4E52-B18B-44019848DF36}" presName="node" presStyleLbl="node1" presStyleIdx="1" presStyleCnt="7" custScaleX="109983" custScaleY="100690">
        <dgm:presLayoutVars>
          <dgm:bulletEnabled val="1"/>
        </dgm:presLayoutVars>
      </dgm:prSet>
      <dgm:spPr/>
    </dgm:pt>
    <dgm:pt modelId="{A18F0F8D-96C3-444A-9F86-6EA6B70940E0}" type="pres">
      <dgm:prSet presAssocID="{1BC96A98-4395-4E4C-A67B-691DF1430F96}" presName="sibTrans" presStyleLbl="sibTrans2D1" presStyleIdx="1" presStyleCnt="6"/>
      <dgm:spPr/>
    </dgm:pt>
    <dgm:pt modelId="{DBA9DC82-2058-437E-BF78-AF5F09C6C970}" type="pres">
      <dgm:prSet presAssocID="{1BC96A98-4395-4E4C-A67B-691DF1430F96}" presName="connectorText" presStyleLbl="sibTrans2D1" presStyleIdx="1" presStyleCnt="6"/>
      <dgm:spPr/>
    </dgm:pt>
    <dgm:pt modelId="{BB7C2D25-51E4-49A2-92C4-8FF62FA18ACC}" type="pres">
      <dgm:prSet presAssocID="{8C852DC2-317D-4A32-960E-3085445A40D5}" presName="node" presStyleLbl="node1" presStyleIdx="2" presStyleCnt="7">
        <dgm:presLayoutVars>
          <dgm:bulletEnabled val="1"/>
        </dgm:presLayoutVars>
      </dgm:prSet>
      <dgm:spPr/>
    </dgm:pt>
    <dgm:pt modelId="{AD0345C5-CDF8-4AFA-9037-4C7FA938697E}" type="pres">
      <dgm:prSet presAssocID="{4491E72C-FAB9-4798-967E-A535F9612867}" presName="sibTrans" presStyleLbl="sibTrans2D1" presStyleIdx="2" presStyleCnt="6" custLinFactNeighborY="0"/>
      <dgm:spPr/>
    </dgm:pt>
    <dgm:pt modelId="{9DF5CBCA-3064-437C-BB31-31EFC7226CBF}" type="pres">
      <dgm:prSet presAssocID="{4491E72C-FAB9-4798-967E-A535F9612867}" presName="connectorText" presStyleLbl="sibTrans2D1" presStyleIdx="2" presStyleCnt="6"/>
      <dgm:spPr/>
    </dgm:pt>
    <dgm:pt modelId="{12BDBBDC-9264-48BB-AD83-EC1357C86214}" type="pres">
      <dgm:prSet presAssocID="{68FA35D9-69EB-4988-AA03-91A798B6350C}" presName="node" presStyleLbl="node1" presStyleIdx="3" presStyleCnt="7">
        <dgm:presLayoutVars>
          <dgm:bulletEnabled val="1"/>
        </dgm:presLayoutVars>
      </dgm:prSet>
      <dgm:spPr/>
    </dgm:pt>
    <dgm:pt modelId="{2F47DFEC-7821-434F-BE46-CC0DB299A2EE}" type="pres">
      <dgm:prSet presAssocID="{40751150-EE31-493E-9D42-0C231FF9A818}" presName="sibTrans" presStyleLbl="sibTrans2D1" presStyleIdx="3" presStyleCnt="6"/>
      <dgm:spPr/>
    </dgm:pt>
    <dgm:pt modelId="{F74CF391-1E09-481F-898B-F3A2F8032A58}" type="pres">
      <dgm:prSet presAssocID="{40751150-EE31-493E-9D42-0C231FF9A818}" presName="connectorText" presStyleLbl="sibTrans2D1" presStyleIdx="3" presStyleCnt="6"/>
      <dgm:spPr/>
    </dgm:pt>
    <dgm:pt modelId="{EA1DF620-DFA1-4050-A195-8C4D5F471497}" type="pres">
      <dgm:prSet presAssocID="{B2AEC9AE-9C13-4655-83D2-13D4B08D8519}" presName="node" presStyleLbl="node1" presStyleIdx="4" presStyleCnt="7">
        <dgm:presLayoutVars>
          <dgm:bulletEnabled val="1"/>
        </dgm:presLayoutVars>
      </dgm:prSet>
      <dgm:spPr/>
    </dgm:pt>
    <dgm:pt modelId="{C227435E-9E3A-49D2-80F0-2510B81147BA}" type="pres">
      <dgm:prSet presAssocID="{F3B71245-49C9-42C6-998F-FB913F16C5A3}" presName="sibTrans" presStyleLbl="sibTrans2D1" presStyleIdx="4" presStyleCnt="6"/>
      <dgm:spPr/>
    </dgm:pt>
    <dgm:pt modelId="{632A155C-BE25-44C3-A049-1D4210519AE2}" type="pres">
      <dgm:prSet presAssocID="{F3B71245-49C9-42C6-998F-FB913F16C5A3}" presName="connectorText" presStyleLbl="sibTrans2D1" presStyleIdx="4" presStyleCnt="6"/>
      <dgm:spPr/>
    </dgm:pt>
    <dgm:pt modelId="{B25F7D7C-1087-43F3-A7ED-4F81138D5547}" type="pres">
      <dgm:prSet presAssocID="{6BC51713-C51B-4914-B4F7-1644F793AB22}" presName="node" presStyleLbl="node1" presStyleIdx="5" presStyleCnt="7">
        <dgm:presLayoutVars>
          <dgm:bulletEnabled val="1"/>
        </dgm:presLayoutVars>
      </dgm:prSet>
      <dgm:spPr/>
    </dgm:pt>
    <dgm:pt modelId="{67B2D5E9-3B2F-4698-AAAF-9E99E887112D}" type="pres">
      <dgm:prSet presAssocID="{8E929037-A5E6-4147-B8D7-7EB7298AE592}" presName="sibTrans" presStyleLbl="sibTrans2D1" presStyleIdx="5" presStyleCnt="6"/>
      <dgm:spPr/>
    </dgm:pt>
    <dgm:pt modelId="{85AF324E-20E8-439A-904D-B0932F06F8CD}" type="pres">
      <dgm:prSet presAssocID="{8E929037-A5E6-4147-B8D7-7EB7298AE592}" presName="connectorText" presStyleLbl="sibTrans2D1" presStyleIdx="5" presStyleCnt="6"/>
      <dgm:spPr/>
    </dgm:pt>
    <dgm:pt modelId="{1A6CAE57-E1F2-4798-A9A1-DA7B1A65ADA0}" type="pres">
      <dgm:prSet presAssocID="{387795E8-A497-4ADF-A44F-E4760CBD37D6}" presName="node" presStyleLbl="node1" presStyleIdx="6" presStyleCnt="7" custScaleX="113652" custScaleY="105775">
        <dgm:presLayoutVars>
          <dgm:bulletEnabled val="1"/>
        </dgm:presLayoutVars>
      </dgm:prSet>
      <dgm:spPr/>
    </dgm:pt>
  </dgm:ptLst>
  <dgm:cxnLst>
    <dgm:cxn modelId="{6F085802-A28F-469D-BE22-E28AA6E8B510}" type="presOf" srcId="{B2AEC9AE-9C13-4655-83D2-13D4B08D8519}" destId="{EA1DF620-DFA1-4050-A195-8C4D5F471497}" srcOrd="0" destOrd="0" presId="urn:microsoft.com/office/officeart/2005/8/layout/process5"/>
    <dgm:cxn modelId="{A801CB08-D9E5-4551-B9E7-3B12736B0723}" srcId="{36EA6AD6-7340-4A2A-81FD-1284B57C7C6D}" destId="{6BC51713-C51B-4914-B4F7-1644F793AB22}" srcOrd="5" destOrd="0" parTransId="{737778FC-97E1-4EE4-8686-656C5D5637E3}" sibTransId="{8E929037-A5E6-4147-B8D7-7EB7298AE592}"/>
    <dgm:cxn modelId="{2BDE490E-9D51-439C-A3CB-5BA89EEC734C}" srcId="{36EA6AD6-7340-4A2A-81FD-1284B57C7C6D}" destId="{669352A3-0A2B-4E52-B18B-44019848DF36}" srcOrd="1" destOrd="0" parTransId="{1D02CBF3-9DB3-424A-AB81-F1E12B5FC6F3}" sibTransId="{1BC96A98-4395-4E4C-A67B-691DF1430F96}"/>
    <dgm:cxn modelId="{DECD2116-474A-4953-92C9-D52B5EB7E7A2}" type="presOf" srcId="{7DD2237F-B977-40DC-A9D4-3A267E6BF3A0}" destId="{8C8AFA06-2E68-4191-AA76-7B92D02C6A93}" srcOrd="0" destOrd="0" presId="urn:microsoft.com/office/officeart/2005/8/layout/process5"/>
    <dgm:cxn modelId="{D86F2120-9977-4B1F-ACDE-C6ABA7759452}" type="presOf" srcId="{8C852DC2-317D-4A32-960E-3085445A40D5}" destId="{BB7C2D25-51E4-49A2-92C4-8FF62FA18ACC}" srcOrd="0" destOrd="0" presId="urn:microsoft.com/office/officeart/2005/8/layout/process5"/>
    <dgm:cxn modelId="{F97A0E2A-58A3-4270-9660-641F2D88BFDF}" type="presOf" srcId="{4491E72C-FAB9-4798-967E-A535F9612867}" destId="{AD0345C5-CDF8-4AFA-9037-4C7FA938697E}" srcOrd="0" destOrd="0" presId="urn:microsoft.com/office/officeart/2005/8/layout/process5"/>
    <dgm:cxn modelId="{0DA8082E-0647-4F9E-B9BE-B418F7C650B2}" type="presOf" srcId="{4491E72C-FAB9-4798-967E-A535F9612867}" destId="{9DF5CBCA-3064-437C-BB31-31EFC7226CBF}" srcOrd="1" destOrd="0" presId="urn:microsoft.com/office/officeart/2005/8/layout/process5"/>
    <dgm:cxn modelId="{08C08E31-ED10-4279-94CF-103CF93DF41C}" srcId="{36EA6AD6-7340-4A2A-81FD-1284B57C7C6D}" destId="{8C852DC2-317D-4A32-960E-3085445A40D5}" srcOrd="2" destOrd="0" parTransId="{7E35A999-58ED-4D47-88B8-0DA53FBD44F6}" sibTransId="{4491E72C-FAB9-4798-967E-A535F9612867}"/>
    <dgm:cxn modelId="{B8806535-E9C1-4A93-A704-EB2A1240A822}" type="presOf" srcId="{6BC51713-C51B-4914-B4F7-1644F793AB22}" destId="{B25F7D7C-1087-43F3-A7ED-4F81138D5547}" srcOrd="0" destOrd="0" presId="urn:microsoft.com/office/officeart/2005/8/layout/process5"/>
    <dgm:cxn modelId="{E95F7D35-1761-4521-BF48-05877E65E487}" type="presOf" srcId="{68FA35D9-69EB-4988-AA03-91A798B6350C}" destId="{12BDBBDC-9264-48BB-AD83-EC1357C86214}" srcOrd="0" destOrd="0" presId="urn:microsoft.com/office/officeart/2005/8/layout/process5"/>
    <dgm:cxn modelId="{E536C660-8029-4ADE-9098-84954DCE6AB0}" srcId="{36EA6AD6-7340-4A2A-81FD-1284B57C7C6D}" destId="{B2AEC9AE-9C13-4655-83D2-13D4B08D8519}" srcOrd="4" destOrd="0" parTransId="{3ED3BA51-9180-46F3-8A84-C2D2CC47D291}" sibTransId="{F3B71245-49C9-42C6-998F-FB913F16C5A3}"/>
    <dgm:cxn modelId="{F3E61763-3997-4320-BD6F-A203B308FBC5}" type="presOf" srcId="{1BC96A98-4395-4E4C-A67B-691DF1430F96}" destId="{A18F0F8D-96C3-444A-9F86-6EA6B70940E0}" srcOrd="0" destOrd="0" presId="urn:microsoft.com/office/officeart/2005/8/layout/process5"/>
    <dgm:cxn modelId="{4523A143-E377-4A88-BF27-87B31CCAB5F6}" type="presOf" srcId="{40751150-EE31-493E-9D42-0C231FF9A818}" destId="{F74CF391-1E09-481F-898B-F3A2F8032A58}" srcOrd="1" destOrd="0" presId="urn:microsoft.com/office/officeart/2005/8/layout/process5"/>
    <dgm:cxn modelId="{3BF9EF46-EEB6-4F6F-B70B-1F4DCC593384}" type="presOf" srcId="{A0338B45-DAF5-4056-9350-B8221FE92BDE}" destId="{BAA097E2-91F3-4285-9FAA-61BACB32E83E}" srcOrd="1" destOrd="0" presId="urn:microsoft.com/office/officeart/2005/8/layout/process5"/>
    <dgm:cxn modelId="{2A19516C-FEB7-4776-AC01-C78F697E9B7F}" type="presOf" srcId="{F3B71245-49C9-42C6-998F-FB913F16C5A3}" destId="{632A155C-BE25-44C3-A049-1D4210519AE2}" srcOrd="1" destOrd="0" presId="urn:microsoft.com/office/officeart/2005/8/layout/process5"/>
    <dgm:cxn modelId="{1B99206E-0B08-48DA-815A-C215AA3B4D67}" type="presOf" srcId="{8E929037-A5E6-4147-B8D7-7EB7298AE592}" destId="{85AF324E-20E8-439A-904D-B0932F06F8CD}" srcOrd="1" destOrd="0" presId="urn:microsoft.com/office/officeart/2005/8/layout/process5"/>
    <dgm:cxn modelId="{987A7978-7F8B-4445-A2D4-F96F24E6481D}" type="presOf" srcId="{F3B71245-49C9-42C6-998F-FB913F16C5A3}" destId="{C227435E-9E3A-49D2-80F0-2510B81147BA}" srcOrd="0" destOrd="0" presId="urn:microsoft.com/office/officeart/2005/8/layout/process5"/>
    <dgm:cxn modelId="{12884559-D65B-4760-9CF3-567A862F3D93}" srcId="{36EA6AD6-7340-4A2A-81FD-1284B57C7C6D}" destId="{7DD2237F-B977-40DC-A9D4-3A267E6BF3A0}" srcOrd="0" destOrd="0" parTransId="{5204E59A-0B5F-473A-B209-2EEE490D0C8A}" sibTransId="{A0338B45-DAF5-4056-9350-B8221FE92BDE}"/>
    <dgm:cxn modelId="{188AB47D-29E6-4A1D-B3F9-513F14E283EE}" type="presOf" srcId="{36EA6AD6-7340-4A2A-81FD-1284B57C7C6D}" destId="{3FB347C2-95BC-4644-BF76-77E3F5EB93FD}" srcOrd="0" destOrd="0" presId="urn:microsoft.com/office/officeart/2005/8/layout/process5"/>
    <dgm:cxn modelId="{6BC02281-BB4E-4EA4-9CC0-3E616A62F79B}" type="presOf" srcId="{A0338B45-DAF5-4056-9350-B8221FE92BDE}" destId="{0B05CAB1-5804-4716-9AE9-34A57338B9E4}" srcOrd="0" destOrd="0" presId="urn:microsoft.com/office/officeart/2005/8/layout/process5"/>
    <dgm:cxn modelId="{E3BBA09A-7ACB-450B-8505-A92EDA8AE198}" type="presOf" srcId="{40751150-EE31-493E-9D42-0C231FF9A818}" destId="{2F47DFEC-7821-434F-BE46-CC0DB299A2EE}" srcOrd="0" destOrd="0" presId="urn:microsoft.com/office/officeart/2005/8/layout/process5"/>
    <dgm:cxn modelId="{5A6147C1-1C8E-4987-8150-251B08621742}" type="presOf" srcId="{1BC96A98-4395-4E4C-A67B-691DF1430F96}" destId="{DBA9DC82-2058-437E-BF78-AF5F09C6C970}" srcOrd="1" destOrd="0" presId="urn:microsoft.com/office/officeart/2005/8/layout/process5"/>
    <dgm:cxn modelId="{398486CD-3F90-4FC4-92AD-0541136D73B6}" type="presOf" srcId="{669352A3-0A2B-4E52-B18B-44019848DF36}" destId="{F5B82EB9-EE24-4937-B735-B6DF7DFAB49D}" srcOrd="0" destOrd="0" presId="urn:microsoft.com/office/officeart/2005/8/layout/process5"/>
    <dgm:cxn modelId="{6BB524D8-2FE7-4E6E-95DC-E2D1E8D9B194}" srcId="{36EA6AD6-7340-4A2A-81FD-1284B57C7C6D}" destId="{68FA35D9-69EB-4988-AA03-91A798B6350C}" srcOrd="3" destOrd="0" parTransId="{FA72292A-9F41-4F9A-9890-5A9074271E32}" sibTransId="{40751150-EE31-493E-9D42-0C231FF9A818}"/>
    <dgm:cxn modelId="{2820D9EF-0760-485B-85AE-D9F4C1D816BA}" type="presOf" srcId="{8E929037-A5E6-4147-B8D7-7EB7298AE592}" destId="{67B2D5E9-3B2F-4698-AAAF-9E99E887112D}" srcOrd="0" destOrd="0" presId="urn:microsoft.com/office/officeart/2005/8/layout/process5"/>
    <dgm:cxn modelId="{4E4C21F3-A44D-44A5-87E3-7C81FCD7C532}" srcId="{36EA6AD6-7340-4A2A-81FD-1284B57C7C6D}" destId="{387795E8-A497-4ADF-A44F-E4760CBD37D6}" srcOrd="6" destOrd="0" parTransId="{2C671C67-9386-486E-B57E-B1DF89CA2EFF}" sibTransId="{D812CD3F-33E5-43F1-8BEE-77A5F5491FA1}"/>
    <dgm:cxn modelId="{8112FBF6-B386-4355-A8E3-B22640A3EBF9}" type="presOf" srcId="{387795E8-A497-4ADF-A44F-E4760CBD37D6}" destId="{1A6CAE57-E1F2-4798-A9A1-DA7B1A65ADA0}" srcOrd="0" destOrd="0" presId="urn:microsoft.com/office/officeart/2005/8/layout/process5"/>
    <dgm:cxn modelId="{D822F403-C4DD-49E6-A94A-4B4F2139B2F7}" type="presParOf" srcId="{3FB347C2-95BC-4644-BF76-77E3F5EB93FD}" destId="{8C8AFA06-2E68-4191-AA76-7B92D02C6A93}" srcOrd="0" destOrd="0" presId="urn:microsoft.com/office/officeart/2005/8/layout/process5"/>
    <dgm:cxn modelId="{3F5702AE-0555-4C72-9A35-B0AAD65E1488}" type="presParOf" srcId="{3FB347C2-95BC-4644-BF76-77E3F5EB93FD}" destId="{0B05CAB1-5804-4716-9AE9-34A57338B9E4}" srcOrd="1" destOrd="0" presId="urn:microsoft.com/office/officeart/2005/8/layout/process5"/>
    <dgm:cxn modelId="{16B8E1BF-C12D-40D4-B595-34EE221271C0}" type="presParOf" srcId="{0B05CAB1-5804-4716-9AE9-34A57338B9E4}" destId="{BAA097E2-91F3-4285-9FAA-61BACB32E83E}" srcOrd="0" destOrd="0" presId="urn:microsoft.com/office/officeart/2005/8/layout/process5"/>
    <dgm:cxn modelId="{83894996-B042-48D8-957D-DA633B9C6244}" type="presParOf" srcId="{3FB347C2-95BC-4644-BF76-77E3F5EB93FD}" destId="{F5B82EB9-EE24-4937-B735-B6DF7DFAB49D}" srcOrd="2" destOrd="0" presId="urn:microsoft.com/office/officeart/2005/8/layout/process5"/>
    <dgm:cxn modelId="{064EBC45-0580-4235-8799-F7F0589F3ADF}" type="presParOf" srcId="{3FB347C2-95BC-4644-BF76-77E3F5EB93FD}" destId="{A18F0F8D-96C3-444A-9F86-6EA6B70940E0}" srcOrd="3" destOrd="0" presId="urn:microsoft.com/office/officeart/2005/8/layout/process5"/>
    <dgm:cxn modelId="{E783E3F1-4E1C-4997-8FF3-F62987A42D7B}" type="presParOf" srcId="{A18F0F8D-96C3-444A-9F86-6EA6B70940E0}" destId="{DBA9DC82-2058-437E-BF78-AF5F09C6C970}" srcOrd="0" destOrd="0" presId="urn:microsoft.com/office/officeart/2005/8/layout/process5"/>
    <dgm:cxn modelId="{D3E55D2F-5635-4E03-A50C-A499370BE8ED}" type="presParOf" srcId="{3FB347C2-95BC-4644-BF76-77E3F5EB93FD}" destId="{BB7C2D25-51E4-49A2-92C4-8FF62FA18ACC}" srcOrd="4" destOrd="0" presId="urn:microsoft.com/office/officeart/2005/8/layout/process5"/>
    <dgm:cxn modelId="{75B6839F-7A88-451F-9673-B131456CD65D}" type="presParOf" srcId="{3FB347C2-95BC-4644-BF76-77E3F5EB93FD}" destId="{AD0345C5-CDF8-4AFA-9037-4C7FA938697E}" srcOrd="5" destOrd="0" presId="urn:microsoft.com/office/officeart/2005/8/layout/process5"/>
    <dgm:cxn modelId="{7EB6E64D-58F0-41D2-8209-D8F7E7DCF24E}" type="presParOf" srcId="{AD0345C5-CDF8-4AFA-9037-4C7FA938697E}" destId="{9DF5CBCA-3064-437C-BB31-31EFC7226CBF}" srcOrd="0" destOrd="0" presId="urn:microsoft.com/office/officeart/2005/8/layout/process5"/>
    <dgm:cxn modelId="{C8C02197-04E2-4B41-A1EE-812E95B78452}" type="presParOf" srcId="{3FB347C2-95BC-4644-BF76-77E3F5EB93FD}" destId="{12BDBBDC-9264-48BB-AD83-EC1357C86214}" srcOrd="6" destOrd="0" presId="urn:microsoft.com/office/officeart/2005/8/layout/process5"/>
    <dgm:cxn modelId="{F584143A-D8D2-4DA5-9A71-7BCAD32A65A7}" type="presParOf" srcId="{3FB347C2-95BC-4644-BF76-77E3F5EB93FD}" destId="{2F47DFEC-7821-434F-BE46-CC0DB299A2EE}" srcOrd="7" destOrd="0" presId="urn:microsoft.com/office/officeart/2005/8/layout/process5"/>
    <dgm:cxn modelId="{A602A50C-FED6-414D-A10E-8F0A1315CF3B}" type="presParOf" srcId="{2F47DFEC-7821-434F-BE46-CC0DB299A2EE}" destId="{F74CF391-1E09-481F-898B-F3A2F8032A58}" srcOrd="0" destOrd="0" presId="urn:microsoft.com/office/officeart/2005/8/layout/process5"/>
    <dgm:cxn modelId="{784976C0-1904-4F28-AFEE-EBEE4E271EE4}" type="presParOf" srcId="{3FB347C2-95BC-4644-BF76-77E3F5EB93FD}" destId="{EA1DF620-DFA1-4050-A195-8C4D5F471497}" srcOrd="8" destOrd="0" presId="urn:microsoft.com/office/officeart/2005/8/layout/process5"/>
    <dgm:cxn modelId="{3BB50200-7826-46EB-8336-892B2E31895A}" type="presParOf" srcId="{3FB347C2-95BC-4644-BF76-77E3F5EB93FD}" destId="{C227435E-9E3A-49D2-80F0-2510B81147BA}" srcOrd="9" destOrd="0" presId="urn:microsoft.com/office/officeart/2005/8/layout/process5"/>
    <dgm:cxn modelId="{0D964979-840A-45FC-A281-EA442A6A15E2}" type="presParOf" srcId="{C227435E-9E3A-49D2-80F0-2510B81147BA}" destId="{632A155C-BE25-44C3-A049-1D4210519AE2}" srcOrd="0" destOrd="0" presId="urn:microsoft.com/office/officeart/2005/8/layout/process5"/>
    <dgm:cxn modelId="{1354F59B-378B-46D7-B392-CD1055ACB32E}" type="presParOf" srcId="{3FB347C2-95BC-4644-BF76-77E3F5EB93FD}" destId="{B25F7D7C-1087-43F3-A7ED-4F81138D5547}" srcOrd="10" destOrd="0" presId="urn:microsoft.com/office/officeart/2005/8/layout/process5"/>
    <dgm:cxn modelId="{0598C740-874B-405F-B6D9-D4025A6896CD}" type="presParOf" srcId="{3FB347C2-95BC-4644-BF76-77E3F5EB93FD}" destId="{67B2D5E9-3B2F-4698-AAAF-9E99E887112D}" srcOrd="11" destOrd="0" presId="urn:microsoft.com/office/officeart/2005/8/layout/process5"/>
    <dgm:cxn modelId="{533066A7-3E0C-4297-B99D-7063E3094656}" type="presParOf" srcId="{67B2D5E9-3B2F-4698-AAAF-9E99E887112D}" destId="{85AF324E-20E8-439A-904D-B0932F06F8CD}" srcOrd="0" destOrd="0" presId="urn:microsoft.com/office/officeart/2005/8/layout/process5"/>
    <dgm:cxn modelId="{2C9E2596-B181-4BB7-A2FB-8E066043CE74}" type="presParOf" srcId="{3FB347C2-95BC-4644-BF76-77E3F5EB93FD}" destId="{1A6CAE57-E1F2-4798-A9A1-DA7B1A65ADA0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1D98-A5C7-48F6-A74C-91961BE33258}">
      <dsp:nvSpPr>
        <dsp:cNvPr id="0" name=""/>
        <dsp:cNvSpPr/>
      </dsp:nvSpPr>
      <dsp:spPr>
        <a:xfrm>
          <a:off x="0" y="24034"/>
          <a:ext cx="1015815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Radiation Oncology team</a:t>
          </a:r>
        </a:p>
      </dsp:txBody>
      <dsp:txXfrm>
        <a:off x="40780" y="64814"/>
        <a:ext cx="10076592" cy="753820"/>
      </dsp:txXfrm>
    </dsp:sp>
    <dsp:sp modelId="{27C6A689-20C7-4B7C-9520-79717BF8D27D}">
      <dsp:nvSpPr>
        <dsp:cNvPr id="0" name=""/>
        <dsp:cNvSpPr/>
      </dsp:nvSpPr>
      <dsp:spPr>
        <a:xfrm>
          <a:off x="0" y="957334"/>
          <a:ext cx="1015815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Roles of different individuals</a:t>
          </a:r>
        </a:p>
      </dsp:txBody>
      <dsp:txXfrm>
        <a:off x="40780" y="998114"/>
        <a:ext cx="10076592" cy="753820"/>
      </dsp:txXfrm>
    </dsp:sp>
    <dsp:sp modelId="{E7DB658C-0AC2-48E0-BE43-587801126135}">
      <dsp:nvSpPr>
        <dsp:cNvPr id="0" name=""/>
        <dsp:cNvSpPr/>
      </dsp:nvSpPr>
      <dsp:spPr>
        <a:xfrm>
          <a:off x="0" y="1890634"/>
          <a:ext cx="1015815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Workflow</a:t>
          </a:r>
        </a:p>
      </dsp:txBody>
      <dsp:txXfrm>
        <a:off x="40780" y="1931414"/>
        <a:ext cx="10076592" cy="753820"/>
      </dsp:txXfrm>
    </dsp:sp>
    <dsp:sp modelId="{4223C602-C5BF-4F88-AFDB-78BA58830E45}">
      <dsp:nvSpPr>
        <dsp:cNvPr id="0" name=""/>
        <dsp:cNvSpPr/>
      </dsp:nvSpPr>
      <dsp:spPr>
        <a:xfrm>
          <a:off x="0" y="2823934"/>
          <a:ext cx="1015815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Personal Monitoring Devices</a:t>
          </a:r>
        </a:p>
      </dsp:txBody>
      <dsp:txXfrm>
        <a:off x="40780" y="2864714"/>
        <a:ext cx="10076592" cy="753820"/>
      </dsp:txXfrm>
    </dsp:sp>
    <dsp:sp modelId="{6D51F5D4-F23F-4923-910A-01F224C6F98C}">
      <dsp:nvSpPr>
        <dsp:cNvPr id="0" name=""/>
        <dsp:cNvSpPr/>
      </dsp:nvSpPr>
      <dsp:spPr>
        <a:xfrm>
          <a:off x="0" y="3757234"/>
          <a:ext cx="1015815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Radiation Therapy and Diagnostic Machines</a:t>
          </a:r>
        </a:p>
      </dsp:txBody>
      <dsp:txXfrm>
        <a:off x="40780" y="3798014"/>
        <a:ext cx="10076592" cy="753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1D98-A5C7-48F6-A74C-91961BE33258}">
      <dsp:nvSpPr>
        <dsp:cNvPr id="0" name=""/>
        <dsp:cNvSpPr/>
      </dsp:nvSpPr>
      <dsp:spPr>
        <a:xfrm>
          <a:off x="0" y="66963"/>
          <a:ext cx="956787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Univers"/>
            </a:rPr>
            <a:t>Radiation Oncologist</a:t>
          </a:r>
          <a:endParaRPr lang="en-US" sz="3400" kern="1200"/>
        </a:p>
      </dsp:txBody>
      <dsp:txXfrm>
        <a:off x="40780" y="107743"/>
        <a:ext cx="9486312" cy="753820"/>
      </dsp:txXfrm>
    </dsp:sp>
    <dsp:sp modelId="{27C6A689-20C7-4B7C-9520-79717BF8D27D}">
      <dsp:nvSpPr>
        <dsp:cNvPr id="0" name=""/>
        <dsp:cNvSpPr/>
      </dsp:nvSpPr>
      <dsp:spPr>
        <a:xfrm>
          <a:off x="0" y="1000263"/>
          <a:ext cx="956787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Univers"/>
            </a:rPr>
            <a:t>Medical Physicist</a:t>
          </a:r>
          <a:endParaRPr lang="en-US" sz="3400" kern="1200"/>
        </a:p>
      </dsp:txBody>
      <dsp:txXfrm>
        <a:off x="40780" y="1041043"/>
        <a:ext cx="9486312" cy="753820"/>
      </dsp:txXfrm>
    </dsp:sp>
    <dsp:sp modelId="{4C743AA0-B381-46F9-8C07-15E66C862A24}">
      <dsp:nvSpPr>
        <dsp:cNvPr id="0" name=""/>
        <dsp:cNvSpPr/>
      </dsp:nvSpPr>
      <dsp:spPr>
        <a:xfrm>
          <a:off x="0" y="1933563"/>
          <a:ext cx="956787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Univers"/>
            </a:rPr>
            <a:t>Radiation Safety Officer</a:t>
          </a:r>
        </a:p>
      </dsp:txBody>
      <dsp:txXfrm>
        <a:off x="40780" y="1974343"/>
        <a:ext cx="9486312" cy="753820"/>
      </dsp:txXfrm>
    </dsp:sp>
    <dsp:sp modelId="{4223C602-C5BF-4F88-AFDB-78BA58830E45}">
      <dsp:nvSpPr>
        <dsp:cNvPr id="0" name=""/>
        <dsp:cNvSpPr/>
      </dsp:nvSpPr>
      <dsp:spPr>
        <a:xfrm>
          <a:off x="0" y="2866863"/>
          <a:ext cx="956787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Univers"/>
            </a:rPr>
            <a:t>Radiation Therapy Technologists</a:t>
          </a:r>
          <a:endParaRPr lang="en-US" sz="3400" kern="1200"/>
        </a:p>
      </dsp:txBody>
      <dsp:txXfrm>
        <a:off x="40780" y="2907643"/>
        <a:ext cx="9486312" cy="753820"/>
      </dsp:txXfrm>
    </dsp:sp>
    <dsp:sp modelId="{6D51F5D4-F23F-4923-910A-01F224C6F98C}">
      <dsp:nvSpPr>
        <dsp:cNvPr id="0" name=""/>
        <dsp:cNvSpPr/>
      </dsp:nvSpPr>
      <dsp:spPr>
        <a:xfrm>
          <a:off x="0" y="3800163"/>
          <a:ext cx="9567872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latin typeface="Univers"/>
            </a:rPr>
            <a:t>Nursing and Helping Staff</a:t>
          </a:r>
          <a:endParaRPr lang="en-US" sz="3400" kern="1200"/>
        </a:p>
      </dsp:txBody>
      <dsp:txXfrm>
        <a:off x="40780" y="3840943"/>
        <a:ext cx="9486312" cy="7538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96830-58AD-4B0F-816B-E5A0EB289379}">
      <dsp:nvSpPr>
        <dsp:cNvPr id="0" name=""/>
        <dsp:cNvSpPr/>
      </dsp:nvSpPr>
      <dsp:spPr>
        <a:xfrm>
          <a:off x="0" y="210427"/>
          <a:ext cx="10515600" cy="578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E06C6-1CE4-4E9F-95D1-75ACC0BD0F6E}">
      <dsp:nvSpPr>
        <dsp:cNvPr id="0" name=""/>
        <dsp:cNvSpPr/>
      </dsp:nvSpPr>
      <dsp:spPr>
        <a:xfrm>
          <a:off x="175133" y="340691"/>
          <a:ext cx="318736" cy="31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13DA1-4777-476C-B518-8FEA7F769363}">
      <dsp:nvSpPr>
        <dsp:cNvPr id="0" name=""/>
        <dsp:cNvSpPr/>
      </dsp:nvSpPr>
      <dsp:spPr>
        <a:xfrm>
          <a:off x="669003" y="210427"/>
          <a:ext cx="9648680" cy="81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14" tIns="86514" rIns="86514" bIns="8651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Quality Assurance: </a:t>
          </a:r>
          <a:r>
            <a:rPr lang="en-US" sz="2400" b="0" i="0" kern="1200"/>
            <a:t>Ensuring accurate and safe operation of radiation equipment through regular quality checks.</a:t>
          </a:r>
          <a:endParaRPr lang="en-US" sz="2400" kern="1200"/>
        </a:p>
      </dsp:txBody>
      <dsp:txXfrm>
        <a:off x="669003" y="210427"/>
        <a:ext cx="9648680" cy="817455"/>
      </dsp:txXfrm>
    </dsp:sp>
    <dsp:sp modelId="{63E6B716-9771-46BC-BE46-2EFD998EE6A7}">
      <dsp:nvSpPr>
        <dsp:cNvPr id="0" name=""/>
        <dsp:cNvSpPr/>
      </dsp:nvSpPr>
      <dsp:spPr>
        <a:xfrm>
          <a:off x="0" y="1232246"/>
          <a:ext cx="10515600" cy="578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ED991-1DA4-424A-A697-61E3566E9F65}">
      <dsp:nvSpPr>
        <dsp:cNvPr id="0" name=""/>
        <dsp:cNvSpPr/>
      </dsp:nvSpPr>
      <dsp:spPr>
        <a:xfrm>
          <a:off x="175133" y="1362511"/>
          <a:ext cx="318736" cy="31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7DD066-47A4-4F9C-9856-585C882C0BCD}">
      <dsp:nvSpPr>
        <dsp:cNvPr id="0" name=""/>
        <dsp:cNvSpPr/>
      </dsp:nvSpPr>
      <dsp:spPr>
        <a:xfrm>
          <a:off x="669003" y="1232246"/>
          <a:ext cx="9714950" cy="8174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14" tIns="86514" rIns="86514" bIns="8651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Treatment Planning: </a:t>
          </a:r>
          <a:r>
            <a:rPr lang="en-US" sz="2400" b="0" i="0" kern="1200"/>
            <a:t>Collaborating with oncologists to make patient specific plans.</a:t>
          </a:r>
          <a:endParaRPr lang="en-US" sz="2400" kern="1200"/>
        </a:p>
      </dsp:txBody>
      <dsp:txXfrm>
        <a:off x="669003" y="1232246"/>
        <a:ext cx="9714950" cy="817455"/>
      </dsp:txXfrm>
    </dsp:sp>
    <dsp:sp modelId="{1E8ACA29-8A30-46F7-B363-FDFE9B8575E2}">
      <dsp:nvSpPr>
        <dsp:cNvPr id="0" name=""/>
        <dsp:cNvSpPr/>
      </dsp:nvSpPr>
      <dsp:spPr>
        <a:xfrm>
          <a:off x="0" y="2341399"/>
          <a:ext cx="10515600" cy="578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60F603-4520-4671-9BA2-8EBD170CC4C2}">
      <dsp:nvSpPr>
        <dsp:cNvPr id="0" name=""/>
        <dsp:cNvSpPr/>
      </dsp:nvSpPr>
      <dsp:spPr>
        <a:xfrm>
          <a:off x="175133" y="2471664"/>
          <a:ext cx="318736" cy="3184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C018F-2EC3-4759-8AB4-A6560060B903}">
      <dsp:nvSpPr>
        <dsp:cNvPr id="0" name=""/>
        <dsp:cNvSpPr/>
      </dsp:nvSpPr>
      <dsp:spPr>
        <a:xfrm>
          <a:off x="669003" y="2254066"/>
          <a:ext cx="9714950" cy="992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14" tIns="86514" rIns="86514" bIns="8651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Dose Calculation: </a:t>
          </a:r>
          <a:r>
            <a:rPr lang="en-US" sz="2400" b="0" i="0" kern="1200"/>
            <a:t>Accurately calculating radiation doses to achieve tumor targeting.</a:t>
          </a:r>
          <a:endParaRPr lang="en-US" sz="2400" kern="1200"/>
        </a:p>
      </dsp:txBody>
      <dsp:txXfrm>
        <a:off x="669003" y="2254066"/>
        <a:ext cx="9714950" cy="992121"/>
      </dsp:txXfrm>
    </dsp:sp>
    <dsp:sp modelId="{A40EB7FF-5260-4958-8382-384F1CE44CCE}">
      <dsp:nvSpPr>
        <dsp:cNvPr id="0" name=""/>
        <dsp:cNvSpPr/>
      </dsp:nvSpPr>
      <dsp:spPr>
        <a:xfrm>
          <a:off x="0" y="3450551"/>
          <a:ext cx="10515600" cy="13024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F0D21-3E62-42E5-A254-CF344747BA68}">
      <dsp:nvSpPr>
        <dsp:cNvPr id="0" name=""/>
        <dsp:cNvSpPr/>
      </dsp:nvSpPr>
      <dsp:spPr>
        <a:xfrm>
          <a:off x="175133" y="3942555"/>
          <a:ext cx="318736" cy="3184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CD907-6F73-441D-A09F-53EDE45B2D85}">
      <dsp:nvSpPr>
        <dsp:cNvPr id="0" name=""/>
        <dsp:cNvSpPr/>
      </dsp:nvSpPr>
      <dsp:spPr>
        <a:xfrm>
          <a:off x="669003" y="3565076"/>
          <a:ext cx="9714950" cy="1311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14" tIns="86514" rIns="86514" bIns="8651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Technology Advancement: </a:t>
          </a:r>
          <a:r>
            <a:rPr lang="en-US" sz="2400" b="0" i="0" kern="1200"/>
            <a:t>Staying updated with the latest technological advancements, including imaging techniques and treatment planning systems.</a:t>
          </a:r>
          <a:endParaRPr lang="en-US" sz="2400" kern="1200"/>
        </a:p>
      </dsp:txBody>
      <dsp:txXfrm>
        <a:off x="669003" y="3565076"/>
        <a:ext cx="9714950" cy="13118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B22E6-95D9-4449-A240-DD968013D4C3}">
      <dsp:nvSpPr>
        <dsp:cNvPr id="0" name=""/>
        <dsp:cNvSpPr/>
      </dsp:nvSpPr>
      <dsp:spPr>
        <a:xfrm>
          <a:off x="0" y="1272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64853-1155-448B-BA28-A735E39A638E}">
      <dsp:nvSpPr>
        <dsp:cNvPr id="0" name=""/>
        <dsp:cNvSpPr/>
      </dsp:nvSpPr>
      <dsp:spPr>
        <a:xfrm>
          <a:off x="0" y="1272"/>
          <a:ext cx="10515600" cy="8927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Regulatory Compliance: </a:t>
          </a:r>
          <a:r>
            <a:rPr lang="en-US" sz="2400" b="0" i="0" kern="1200"/>
            <a:t>Ensuring adherence to radiation safety regulations and guidelines of AERB and IAEA.</a:t>
          </a:r>
          <a:endParaRPr lang="en-US" sz="2400" kern="1200"/>
        </a:p>
      </dsp:txBody>
      <dsp:txXfrm>
        <a:off x="0" y="1272"/>
        <a:ext cx="10515600" cy="892730"/>
      </dsp:txXfrm>
    </dsp:sp>
    <dsp:sp modelId="{9EEC06FC-49E7-4F69-9B47-E7123C0EBD75}">
      <dsp:nvSpPr>
        <dsp:cNvPr id="0" name=""/>
        <dsp:cNvSpPr/>
      </dsp:nvSpPr>
      <dsp:spPr>
        <a:xfrm>
          <a:off x="0" y="894002"/>
          <a:ext cx="10515600" cy="0"/>
        </a:xfrm>
        <a:prstGeom prst="line">
          <a:avLst/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 w="12700" cap="flat" cmpd="sng" algn="ctr">
          <a:solidFill>
            <a:schemeClr val="accent2">
              <a:hueOff val="-220674"/>
              <a:satOff val="1055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D3C00-27D2-485C-9E85-2A91DA79DFA4}">
      <dsp:nvSpPr>
        <dsp:cNvPr id="0" name=""/>
        <dsp:cNvSpPr/>
      </dsp:nvSpPr>
      <dsp:spPr>
        <a:xfrm>
          <a:off x="0" y="894002"/>
          <a:ext cx="10515600" cy="1063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Monitoring Exposure:</a:t>
          </a:r>
          <a:r>
            <a:rPr lang="en-US" sz="2400" b="0" i="0" kern="1200"/>
            <a:t> Regularly monitoring radiation exposure levels for both staff and patients.</a:t>
          </a:r>
          <a:endParaRPr lang="en-US" sz="2400" kern="1200"/>
        </a:p>
      </dsp:txBody>
      <dsp:txXfrm>
        <a:off x="0" y="894002"/>
        <a:ext cx="10515600" cy="1063441"/>
      </dsp:txXfrm>
    </dsp:sp>
    <dsp:sp modelId="{CAD00AF2-BE77-4C86-9236-1F96778A4CEE}">
      <dsp:nvSpPr>
        <dsp:cNvPr id="0" name=""/>
        <dsp:cNvSpPr/>
      </dsp:nvSpPr>
      <dsp:spPr>
        <a:xfrm>
          <a:off x="0" y="1957443"/>
          <a:ext cx="10515600" cy="0"/>
        </a:xfrm>
        <a:prstGeom prst="line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accent2">
              <a:hueOff val="-441348"/>
              <a:satOff val="2109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3892A-BEF5-4F26-BE03-74E80D6BFD03}">
      <dsp:nvSpPr>
        <dsp:cNvPr id="0" name=""/>
        <dsp:cNvSpPr/>
      </dsp:nvSpPr>
      <dsp:spPr>
        <a:xfrm>
          <a:off x="0" y="1957443"/>
          <a:ext cx="10515600" cy="690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Commissioning and decommissioning of machines.</a:t>
          </a:r>
        </a:p>
      </dsp:txBody>
      <dsp:txXfrm>
        <a:off x="0" y="1957443"/>
        <a:ext cx="10515600" cy="690734"/>
      </dsp:txXfrm>
    </dsp:sp>
    <dsp:sp modelId="{0495A925-3E76-471E-A60E-B9A83A66B6CE}">
      <dsp:nvSpPr>
        <dsp:cNvPr id="0" name=""/>
        <dsp:cNvSpPr/>
      </dsp:nvSpPr>
      <dsp:spPr>
        <a:xfrm>
          <a:off x="0" y="2648178"/>
          <a:ext cx="10515600" cy="0"/>
        </a:xfrm>
        <a:prstGeom prst="line">
          <a:avLst/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 w="12700" cap="flat" cmpd="sng" algn="ctr">
          <a:solidFill>
            <a:schemeClr val="accent2">
              <a:hueOff val="-662022"/>
              <a:satOff val="3164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1081B-3017-47A4-9627-1DCE65B27F01}">
      <dsp:nvSpPr>
        <dsp:cNvPr id="0" name=""/>
        <dsp:cNvSpPr/>
      </dsp:nvSpPr>
      <dsp:spPr>
        <a:xfrm>
          <a:off x="0" y="2648178"/>
          <a:ext cx="10515600" cy="996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Radiation Protection: </a:t>
          </a:r>
          <a:r>
            <a:rPr lang="en-US" sz="2400" b="0" i="0" kern="1200"/>
            <a:t>Implementing effective shielding, safety protocols, and safety equipment to minimize radiation exposure risk.</a:t>
          </a:r>
          <a:endParaRPr lang="en-US" sz="2400" kern="1200"/>
        </a:p>
      </dsp:txBody>
      <dsp:txXfrm>
        <a:off x="0" y="2648178"/>
        <a:ext cx="10515600" cy="996772"/>
      </dsp:txXfrm>
    </dsp:sp>
    <dsp:sp modelId="{F5F56DA7-DDC3-4AF1-B714-A3644A82952F}">
      <dsp:nvSpPr>
        <dsp:cNvPr id="0" name=""/>
        <dsp:cNvSpPr/>
      </dsp:nvSpPr>
      <dsp:spPr>
        <a:xfrm>
          <a:off x="0" y="3644951"/>
          <a:ext cx="10515600" cy="0"/>
        </a:xfrm>
        <a:prstGeom prst="line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1E2B0-C2A9-427F-9B5F-CA90BBE5A34B}">
      <dsp:nvSpPr>
        <dsp:cNvPr id="0" name=""/>
        <dsp:cNvSpPr/>
      </dsp:nvSpPr>
      <dsp:spPr>
        <a:xfrm>
          <a:off x="0" y="3644951"/>
          <a:ext cx="10515600" cy="1191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Incident Management: </a:t>
          </a:r>
          <a:r>
            <a:rPr lang="en-US" sz="2400" b="0" i="0" kern="1200"/>
            <a:t>Investigating and managing any radiation-related incidents, accidents, or unsafe practices to prevent reoccurrence.</a:t>
          </a:r>
          <a:endParaRPr lang="en-US" sz="2400" kern="1200"/>
        </a:p>
      </dsp:txBody>
      <dsp:txXfrm>
        <a:off x="0" y="3644951"/>
        <a:ext cx="10515600" cy="11917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B22E6-95D9-4449-A240-DD968013D4C3}">
      <dsp:nvSpPr>
        <dsp:cNvPr id="0" name=""/>
        <dsp:cNvSpPr/>
      </dsp:nvSpPr>
      <dsp:spPr>
        <a:xfrm>
          <a:off x="0" y="408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64853-1155-448B-BA28-A735E39A638E}">
      <dsp:nvSpPr>
        <dsp:cNvPr id="0" name=""/>
        <dsp:cNvSpPr/>
      </dsp:nvSpPr>
      <dsp:spPr>
        <a:xfrm>
          <a:off x="0" y="408"/>
          <a:ext cx="10515600" cy="86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Patient Evaluation:</a:t>
          </a:r>
          <a:r>
            <a:rPr lang="en-US" sz="2400" b="0" kern="1200">
              <a:latin typeface="Univers"/>
            </a:rPr>
            <a:t> Reviewing patient history, e</a:t>
          </a:r>
          <a:r>
            <a:rPr lang="en-US" sz="2400" b="0" i="0" kern="1200"/>
            <a:t>valuating the extent and location of tumors and </a:t>
          </a:r>
          <a:r>
            <a:rPr lang="en-US" sz="2400" b="0" kern="1200">
              <a:latin typeface="Univers"/>
            </a:rPr>
            <a:t>determining treatment modalities.</a:t>
          </a:r>
          <a:endParaRPr lang="en-US" sz="2400" b="0" kern="1200"/>
        </a:p>
      </dsp:txBody>
      <dsp:txXfrm>
        <a:off x="0" y="408"/>
        <a:ext cx="10515600" cy="867916"/>
      </dsp:txXfrm>
    </dsp:sp>
    <dsp:sp modelId="{9EEC06FC-49E7-4F69-9B47-E7123C0EBD75}">
      <dsp:nvSpPr>
        <dsp:cNvPr id="0" name=""/>
        <dsp:cNvSpPr/>
      </dsp:nvSpPr>
      <dsp:spPr>
        <a:xfrm>
          <a:off x="0" y="868324"/>
          <a:ext cx="10515600" cy="0"/>
        </a:xfrm>
        <a:prstGeom prst="line">
          <a:avLst/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 w="12700" cap="flat" cmpd="sng" algn="ctr">
          <a:solidFill>
            <a:schemeClr val="accent2">
              <a:hueOff val="-220674"/>
              <a:satOff val="1055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D3C00-27D2-485C-9E85-2A91DA79DFA4}">
      <dsp:nvSpPr>
        <dsp:cNvPr id="0" name=""/>
        <dsp:cNvSpPr/>
      </dsp:nvSpPr>
      <dsp:spPr>
        <a:xfrm>
          <a:off x="0" y="868324"/>
          <a:ext cx="10515600" cy="995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/>
            <a:t>CT Image Contouring: </a:t>
          </a:r>
          <a:r>
            <a:rPr lang="en-IN" sz="2400" b="0" i="0" kern="1200"/>
            <a:t>Precisely defining target volume and OARs on CT images.</a:t>
          </a:r>
          <a:endParaRPr lang="en-US" sz="2400" b="0" kern="1200"/>
        </a:p>
      </dsp:txBody>
      <dsp:txXfrm>
        <a:off x="0" y="868324"/>
        <a:ext cx="10515600" cy="995988"/>
      </dsp:txXfrm>
    </dsp:sp>
    <dsp:sp modelId="{CAD00AF2-BE77-4C86-9236-1F96778A4CEE}">
      <dsp:nvSpPr>
        <dsp:cNvPr id="0" name=""/>
        <dsp:cNvSpPr/>
      </dsp:nvSpPr>
      <dsp:spPr>
        <a:xfrm>
          <a:off x="0" y="1774584"/>
          <a:ext cx="10515600" cy="0"/>
        </a:xfrm>
        <a:prstGeom prst="line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accent2">
              <a:hueOff val="-441348"/>
              <a:satOff val="2109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3892A-BEF5-4F26-BE03-74E80D6BFD03}">
      <dsp:nvSpPr>
        <dsp:cNvPr id="0" name=""/>
        <dsp:cNvSpPr/>
      </dsp:nvSpPr>
      <dsp:spPr>
        <a:xfrm>
          <a:off x="0" y="1864312"/>
          <a:ext cx="10515600" cy="646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/>
        </a:p>
      </dsp:txBody>
      <dsp:txXfrm>
        <a:off x="0" y="1864312"/>
        <a:ext cx="10515600" cy="646921"/>
      </dsp:txXfrm>
    </dsp:sp>
    <dsp:sp modelId="{0495A925-3E76-471E-A60E-B9A83A66B6CE}">
      <dsp:nvSpPr>
        <dsp:cNvPr id="0" name=""/>
        <dsp:cNvSpPr/>
      </dsp:nvSpPr>
      <dsp:spPr>
        <a:xfrm>
          <a:off x="0" y="2731087"/>
          <a:ext cx="10515600" cy="0"/>
        </a:xfrm>
        <a:prstGeom prst="line">
          <a:avLst/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 w="12700" cap="flat" cmpd="sng" algn="ctr">
          <a:solidFill>
            <a:schemeClr val="accent2">
              <a:hueOff val="-662022"/>
              <a:satOff val="3164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1081B-3017-47A4-9627-1DCE65B27F01}">
      <dsp:nvSpPr>
        <dsp:cNvPr id="0" name=""/>
        <dsp:cNvSpPr/>
      </dsp:nvSpPr>
      <dsp:spPr>
        <a:xfrm>
          <a:off x="10269" y="2765235"/>
          <a:ext cx="10505330" cy="1210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/>
            <a:t>Collaborative Care: </a:t>
          </a:r>
          <a:r>
            <a:rPr lang="en-US" sz="2400" b="0" i="0" kern="1200"/>
            <a:t>Working within a multidisciplinary team.</a:t>
          </a:r>
          <a:endParaRPr lang="en-US" sz="2400" kern="1200"/>
        </a:p>
      </dsp:txBody>
      <dsp:txXfrm>
        <a:off x="10269" y="2765235"/>
        <a:ext cx="10505330" cy="1210174"/>
      </dsp:txXfrm>
    </dsp:sp>
    <dsp:sp modelId="{F5F56DA7-DDC3-4AF1-B714-A3644A82952F}">
      <dsp:nvSpPr>
        <dsp:cNvPr id="0" name=""/>
        <dsp:cNvSpPr/>
      </dsp:nvSpPr>
      <dsp:spPr>
        <a:xfrm>
          <a:off x="0" y="3474250"/>
          <a:ext cx="10515600" cy="0"/>
        </a:xfrm>
        <a:prstGeom prst="line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1E2B0-C2A9-427F-9B5F-CA90BBE5A34B}">
      <dsp:nvSpPr>
        <dsp:cNvPr id="0" name=""/>
        <dsp:cNvSpPr/>
      </dsp:nvSpPr>
      <dsp:spPr>
        <a:xfrm>
          <a:off x="0" y="3569417"/>
          <a:ext cx="10515600" cy="1116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/>
            <a:t>Progress Monitoring: </a:t>
          </a:r>
          <a:r>
            <a:rPr lang="en-IN" sz="2400" b="0" i="0" kern="1200"/>
            <a:t>Regularly accessing the patient progress and make plan adjustments if required. </a:t>
          </a:r>
          <a:r>
            <a:rPr lang="en-IN" sz="2400" b="1" i="0" kern="1200"/>
            <a:t> </a:t>
          </a:r>
          <a:endParaRPr lang="en-US" sz="2400" kern="1200"/>
        </a:p>
      </dsp:txBody>
      <dsp:txXfrm>
        <a:off x="0" y="3569417"/>
        <a:ext cx="10515600" cy="11161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B22E6-95D9-4449-A240-DD968013D4C3}">
      <dsp:nvSpPr>
        <dsp:cNvPr id="0" name=""/>
        <dsp:cNvSpPr/>
      </dsp:nvSpPr>
      <dsp:spPr>
        <a:xfrm>
          <a:off x="0" y="408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64853-1155-448B-BA28-A735E39A638E}">
      <dsp:nvSpPr>
        <dsp:cNvPr id="0" name=""/>
        <dsp:cNvSpPr/>
      </dsp:nvSpPr>
      <dsp:spPr>
        <a:xfrm>
          <a:off x="0" y="408"/>
          <a:ext cx="10515600" cy="86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/>
            <a:t>Patient Preparation: </a:t>
          </a:r>
          <a:r>
            <a:rPr lang="en-IN" sz="2400" b="0" i="0" kern="1200"/>
            <a:t>Positioning patients accurately for radiation therapy and ensuring patient comfort.</a:t>
          </a:r>
          <a:endParaRPr lang="en-US" sz="2400" b="0" kern="1200"/>
        </a:p>
      </dsp:txBody>
      <dsp:txXfrm>
        <a:off x="0" y="408"/>
        <a:ext cx="10515600" cy="867916"/>
      </dsp:txXfrm>
    </dsp:sp>
    <dsp:sp modelId="{9EEC06FC-49E7-4F69-9B47-E7123C0EBD75}">
      <dsp:nvSpPr>
        <dsp:cNvPr id="0" name=""/>
        <dsp:cNvSpPr/>
      </dsp:nvSpPr>
      <dsp:spPr>
        <a:xfrm>
          <a:off x="0" y="868324"/>
          <a:ext cx="10515600" cy="0"/>
        </a:xfrm>
        <a:prstGeom prst="line">
          <a:avLst/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 w="12700" cap="flat" cmpd="sng" algn="ctr">
          <a:solidFill>
            <a:schemeClr val="accent2">
              <a:hueOff val="-220674"/>
              <a:satOff val="1055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D3C00-27D2-485C-9E85-2A91DA79DFA4}">
      <dsp:nvSpPr>
        <dsp:cNvPr id="0" name=""/>
        <dsp:cNvSpPr/>
      </dsp:nvSpPr>
      <dsp:spPr>
        <a:xfrm>
          <a:off x="0" y="868324"/>
          <a:ext cx="10515600" cy="9959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/>
            <a:t>Equipment Operation: </a:t>
          </a:r>
          <a:r>
            <a:rPr lang="en-US" sz="2400" b="0" i="0" kern="1200"/>
            <a:t>Operating and maintaining radiation therapy machines.</a:t>
          </a:r>
          <a:endParaRPr lang="en-US" sz="2400" b="0" kern="1200"/>
        </a:p>
      </dsp:txBody>
      <dsp:txXfrm>
        <a:off x="0" y="868324"/>
        <a:ext cx="10515600" cy="995988"/>
      </dsp:txXfrm>
    </dsp:sp>
    <dsp:sp modelId="{CAD00AF2-BE77-4C86-9236-1F96778A4CEE}">
      <dsp:nvSpPr>
        <dsp:cNvPr id="0" name=""/>
        <dsp:cNvSpPr/>
      </dsp:nvSpPr>
      <dsp:spPr>
        <a:xfrm>
          <a:off x="0" y="1774584"/>
          <a:ext cx="10515600" cy="0"/>
        </a:xfrm>
        <a:prstGeom prst="line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 w="12700" cap="flat" cmpd="sng" algn="ctr">
          <a:solidFill>
            <a:schemeClr val="accent2">
              <a:hueOff val="-441348"/>
              <a:satOff val="2109"/>
              <a:lumOff val="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3892A-BEF5-4F26-BE03-74E80D6BFD03}">
      <dsp:nvSpPr>
        <dsp:cNvPr id="0" name=""/>
        <dsp:cNvSpPr/>
      </dsp:nvSpPr>
      <dsp:spPr>
        <a:xfrm>
          <a:off x="0" y="1864312"/>
          <a:ext cx="10515600" cy="646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/>
        </a:p>
      </dsp:txBody>
      <dsp:txXfrm>
        <a:off x="0" y="1864312"/>
        <a:ext cx="10515600" cy="646921"/>
      </dsp:txXfrm>
    </dsp:sp>
    <dsp:sp modelId="{0495A925-3E76-471E-A60E-B9A83A66B6CE}">
      <dsp:nvSpPr>
        <dsp:cNvPr id="0" name=""/>
        <dsp:cNvSpPr/>
      </dsp:nvSpPr>
      <dsp:spPr>
        <a:xfrm>
          <a:off x="0" y="2731087"/>
          <a:ext cx="10515600" cy="0"/>
        </a:xfrm>
        <a:prstGeom prst="line">
          <a:avLst/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 w="12700" cap="flat" cmpd="sng" algn="ctr">
          <a:solidFill>
            <a:schemeClr val="accent2">
              <a:hueOff val="-662022"/>
              <a:satOff val="3164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1081B-3017-47A4-9627-1DCE65B27F01}">
      <dsp:nvSpPr>
        <dsp:cNvPr id="0" name=""/>
        <dsp:cNvSpPr/>
      </dsp:nvSpPr>
      <dsp:spPr>
        <a:xfrm>
          <a:off x="10269" y="2765235"/>
          <a:ext cx="10505330" cy="1210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/>
            <a:t>Monitoring Treatment: </a:t>
          </a:r>
          <a:r>
            <a:rPr lang="en-US" sz="2400" b="0" i="0" kern="1200"/>
            <a:t>Monitoring patients during radiation therapy sessions</a:t>
          </a:r>
          <a:endParaRPr lang="en-US" sz="2400" kern="1200"/>
        </a:p>
      </dsp:txBody>
      <dsp:txXfrm>
        <a:off x="10269" y="2765235"/>
        <a:ext cx="10505330" cy="1210174"/>
      </dsp:txXfrm>
    </dsp:sp>
    <dsp:sp modelId="{F5F56DA7-DDC3-4AF1-B714-A3644A82952F}">
      <dsp:nvSpPr>
        <dsp:cNvPr id="0" name=""/>
        <dsp:cNvSpPr/>
      </dsp:nvSpPr>
      <dsp:spPr>
        <a:xfrm>
          <a:off x="0" y="3586014"/>
          <a:ext cx="10515600" cy="0"/>
        </a:xfrm>
        <a:prstGeom prst="line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270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1E2B0-C2A9-427F-9B5F-CA90BBE5A34B}">
      <dsp:nvSpPr>
        <dsp:cNvPr id="0" name=""/>
        <dsp:cNvSpPr/>
      </dsp:nvSpPr>
      <dsp:spPr>
        <a:xfrm>
          <a:off x="0" y="3650698"/>
          <a:ext cx="10515600" cy="1116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i="0" kern="1200"/>
            <a:t>Record keeping: </a:t>
          </a:r>
          <a:r>
            <a:rPr lang="en-IN" sz="2400" b="0" i="0" kern="1200"/>
            <a:t>Maintaining records of treatment sessions, including machine settings.</a:t>
          </a:r>
          <a:endParaRPr lang="en-US" sz="2400" b="0" kern="1200"/>
        </a:p>
      </dsp:txBody>
      <dsp:txXfrm>
        <a:off x="0" y="3650698"/>
        <a:ext cx="10515600" cy="11161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40B0F-189F-49E2-A137-A47DBB7E8B87}">
      <dsp:nvSpPr>
        <dsp:cNvPr id="0" name=""/>
        <dsp:cNvSpPr/>
      </dsp:nvSpPr>
      <dsp:spPr>
        <a:xfrm>
          <a:off x="0" y="624026"/>
          <a:ext cx="10515600" cy="11520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7062C-42FF-4D5B-8B49-A4C5787627F7}">
      <dsp:nvSpPr>
        <dsp:cNvPr id="0" name=""/>
        <dsp:cNvSpPr/>
      </dsp:nvSpPr>
      <dsp:spPr>
        <a:xfrm>
          <a:off x="348494" y="883237"/>
          <a:ext cx="633626" cy="633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0C871-C858-4DE0-86FB-DF8F22EA4DCA}">
      <dsp:nvSpPr>
        <dsp:cNvPr id="0" name=""/>
        <dsp:cNvSpPr/>
      </dsp:nvSpPr>
      <dsp:spPr>
        <a:xfrm>
          <a:off x="1330616" y="624026"/>
          <a:ext cx="9184983" cy="115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5" tIns="121925" rIns="121925" bIns="1219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Assisting in treatment procedures.</a:t>
          </a:r>
        </a:p>
      </dsp:txBody>
      <dsp:txXfrm>
        <a:off x="1330616" y="624026"/>
        <a:ext cx="9184983" cy="1152048"/>
      </dsp:txXfrm>
    </dsp:sp>
    <dsp:sp modelId="{F5762EF4-65D5-4EA1-BB7C-36C90D85F16D}">
      <dsp:nvSpPr>
        <dsp:cNvPr id="0" name=""/>
        <dsp:cNvSpPr/>
      </dsp:nvSpPr>
      <dsp:spPr>
        <a:xfrm>
          <a:off x="0" y="2064087"/>
          <a:ext cx="10515600" cy="11520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26B7D-EFEC-4BC3-B4C0-7F414C85D525}">
      <dsp:nvSpPr>
        <dsp:cNvPr id="0" name=""/>
        <dsp:cNvSpPr/>
      </dsp:nvSpPr>
      <dsp:spPr>
        <a:xfrm>
          <a:off x="348494" y="2323298"/>
          <a:ext cx="633626" cy="633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C2ED6-D984-4865-8E39-87B5F7B55835}">
      <dsp:nvSpPr>
        <dsp:cNvPr id="0" name=""/>
        <dsp:cNvSpPr/>
      </dsp:nvSpPr>
      <dsp:spPr>
        <a:xfrm>
          <a:off x="1330616" y="2064087"/>
          <a:ext cx="9184983" cy="11520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5" tIns="121925" rIns="121925" bIns="12192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Monitoring patient reactions.</a:t>
          </a:r>
        </a:p>
      </dsp:txBody>
      <dsp:txXfrm>
        <a:off x="1330616" y="2064087"/>
        <a:ext cx="9184983" cy="11520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927C5-10F2-4E08-933C-0985F8652D75}">
      <dsp:nvSpPr>
        <dsp:cNvPr id="0" name=""/>
        <dsp:cNvSpPr/>
      </dsp:nvSpPr>
      <dsp:spPr>
        <a:xfrm rot="5400000">
          <a:off x="14985" y="1738566"/>
          <a:ext cx="1016987" cy="1228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E98C14-97AB-4561-B615-CEACFE145BE7}">
      <dsp:nvSpPr>
        <dsp:cNvPr id="0" name=""/>
        <dsp:cNvSpPr/>
      </dsp:nvSpPr>
      <dsp:spPr>
        <a:xfrm>
          <a:off x="935" y="1086665"/>
          <a:ext cx="1857300" cy="819102"/>
        </a:xfrm>
        <a:prstGeom prst="roundRect">
          <a:avLst>
            <a:gd name="adj" fmla="val 10000"/>
          </a:avLst>
        </a:prstGeom>
        <a:solidFill>
          <a:srgbClr val="3399FF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Registration</a:t>
          </a:r>
        </a:p>
      </dsp:txBody>
      <dsp:txXfrm>
        <a:off x="24926" y="1110656"/>
        <a:ext cx="1809318" cy="771120"/>
      </dsp:txXfrm>
    </dsp:sp>
    <dsp:sp modelId="{AA744172-D939-40C0-86D8-7D3D8EC34403}">
      <dsp:nvSpPr>
        <dsp:cNvPr id="0" name=""/>
        <dsp:cNvSpPr/>
      </dsp:nvSpPr>
      <dsp:spPr>
        <a:xfrm rot="5456340">
          <a:off x="-93329" y="2860732"/>
          <a:ext cx="1213726" cy="1228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2B5D80-57AE-4B07-A944-7AAA996D9C73}">
      <dsp:nvSpPr>
        <dsp:cNvPr id="0" name=""/>
        <dsp:cNvSpPr/>
      </dsp:nvSpPr>
      <dsp:spPr>
        <a:xfrm>
          <a:off x="247000" y="2110543"/>
          <a:ext cx="1365170" cy="819102"/>
        </a:xfrm>
        <a:prstGeom prst="roundRect">
          <a:avLst>
            <a:gd name="adj" fmla="val 10000"/>
          </a:avLst>
        </a:prstGeom>
        <a:solidFill>
          <a:srgbClr val="CCCC00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OPD</a:t>
          </a:r>
        </a:p>
      </dsp:txBody>
      <dsp:txXfrm>
        <a:off x="270991" y="2134534"/>
        <a:ext cx="1317188" cy="771120"/>
      </dsp:txXfrm>
    </dsp:sp>
    <dsp:sp modelId="{4EE8C655-23D0-4A89-917D-0DB132B06EA6}">
      <dsp:nvSpPr>
        <dsp:cNvPr id="0" name=""/>
        <dsp:cNvSpPr/>
      </dsp:nvSpPr>
      <dsp:spPr>
        <a:xfrm rot="6847">
          <a:off x="613546" y="3650380"/>
          <a:ext cx="2444166" cy="1228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2E075E7-3CF8-4781-B638-163769F13AD4}">
      <dsp:nvSpPr>
        <dsp:cNvPr id="0" name=""/>
        <dsp:cNvSpPr/>
      </dsp:nvSpPr>
      <dsp:spPr>
        <a:xfrm>
          <a:off x="227109" y="3330997"/>
          <a:ext cx="1365170" cy="819102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err="1"/>
            <a:t>Tumor</a:t>
          </a:r>
          <a:r>
            <a:rPr lang="en-IN" sz="2000" kern="1200"/>
            <a:t> Board</a:t>
          </a:r>
        </a:p>
      </dsp:txBody>
      <dsp:txXfrm>
        <a:off x="251100" y="3354988"/>
        <a:ext cx="1317188" cy="771120"/>
      </dsp:txXfrm>
    </dsp:sp>
    <dsp:sp modelId="{668429FE-9446-40A8-861B-FC6A80402B4D}">
      <dsp:nvSpPr>
        <dsp:cNvPr id="0" name=""/>
        <dsp:cNvSpPr/>
      </dsp:nvSpPr>
      <dsp:spPr>
        <a:xfrm rot="16046876">
          <a:off x="2237212" y="2516409"/>
          <a:ext cx="1382420" cy="1228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1384022-91C7-4B3B-BF3A-9DC0A2962F6D}">
      <dsp:nvSpPr>
        <dsp:cNvPr id="0" name=""/>
        <dsp:cNvSpPr/>
      </dsp:nvSpPr>
      <dsp:spPr>
        <a:xfrm>
          <a:off x="2454132" y="2815626"/>
          <a:ext cx="1780127" cy="1333007"/>
        </a:xfrm>
        <a:prstGeom prst="roundRect">
          <a:avLst>
            <a:gd name="adj" fmla="val 10000"/>
          </a:avLst>
        </a:prstGeom>
        <a:solidFill>
          <a:srgbClr val="CC00FF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Radiation Oncology Department</a:t>
          </a:r>
        </a:p>
      </dsp:txBody>
      <dsp:txXfrm>
        <a:off x="2493174" y="2854668"/>
        <a:ext cx="1702043" cy="1254923"/>
      </dsp:txXfrm>
    </dsp:sp>
    <dsp:sp modelId="{6D59E765-D47C-4235-8807-57B804582E85}">
      <dsp:nvSpPr>
        <dsp:cNvPr id="0" name=""/>
        <dsp:cNvSpPr/>
      </dsp:nvSpPr>
      <dsp:spPr>
        <a:xfrm rot="16200000">
          <a:off x="2404560" y="1348476"/>
          <a:ext cx="943949" cy="1228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D71E47-2143-4B3A-A044-BD6E06285717}">
      <dsp:nvSpPr>
        <dsp:cNvPr id="0" name=""/>
        <dsp:cNvSpPr/>
      </dsp:nvSpPr>
      <dsp:spPr>
        <a:xfrm>
          <a:off x="2446515" y="1769772"/>
          <a:ext cx="1672252" cy="645968"/>
        </a:xfrm>
        <a:prstGeom prst="roundRect">
          <a:avLst>
            <a:gd name="adj" fmla="val 10000"/>
          </a:avLst>
        </a:prstGeom>
        <a:solidFill>
          <a:srgbClr val="FFCC99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Simulator</a:t>
          </a:r>
        </a:p>
      </dsp:txBody>
      <dsp:txXfrm>
        <a:off x="2465435" y="1788692"/>
        <a:ext cx="1634412" cy="608128"/>
      </dsp:txXfrm>
    </dsp:sp>
    <dsp:sp modelId="{96A11A49-D626-4A33-86A9-7085A6B9D497}">
      <dsp:nvSpPr>
        <dsp:cNvPr id="0" name=""/>
        <dsp:cNvSpPr/>
      </dsp:nvSpPr>
      <dsp:spPr>
        <a:xfrm rot="25669" flipV="1">
          <a:off x="2838901" y="1073332"/>
          <a:ext cx="2669383" cy="1269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2118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3C3906-97CF-4ADB-AE4E-E9200793C914}">
      <dsp:nvSpPr>
        <dsp:cNvPr id="0" name=""/>
        <dsp:cNvSpPr/>
      </dsp:nvSpPr>
      <dsp:spPr>
        <a:xfrm>
          <a:off x="2308742" y="720076"/>
          <a:ext cx="1947798" cy="844920"/>
        </a:xfrm>
        <a:prstGeom prst="roundRect">
          <a:avLst>
            <a:gd name="adj" fmla="val 10000"/>
          </a:avLst>
        </a:prstGeom>
        <a:solidFill>
          <a:srgbClr val="FF6600"/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TPS Planning</a:t>
          </a:r>
        </a:p>
      </dsp:txBody>
      <dsp:txXfrm>
        <a:off x="2333489" y="744823"/>
        <a:ext cx="1898304" cy="795426"/>
      </dsp:txXfrm>
    </dsp:sp>
    <dsp:sp modelId="{B921968F-30B7-45C2-898A-2F0D369D0D67}">
      <dsp:nvSpPr>
        <dsp:cNvPr id="0" name=""/>
        <dsp:cNvSpPr/>
      </dsp:nvSpPr>
      <dsp:spPr>
        <a:xfrm>
          <a:off x="4665791" y="700958"/>
          <a:ext cx="2424338" cy="81910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Therapy Unit</a:t>
          </a:r>
        </a:p>
      </dsp:txBody>
      <dsp:txXfrm>
        <a:off x="4689782" y="724949"/>
        <a:ext cx="2376356" cy="771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AFA06-2E68-4191-AA76-7B92D02C6A93}">
      <dsp:nvSpPr>
        <dsp:cNvPr id="0" name=""/>
        <dsp:cNvSpPr/>
      </dsp:nvSpPr>
      <dsp:spPr>
        <a:xfrm>
          <a:off x="2825843" y="935066"/>
          <a:ext cx="2249696" cy="1259591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Tumor Board</a:t>
          </a:r>
          <a:endParaRPr lang="en-IN" sz="2200" b="1" kern="1200"/>
        </a:p>
      </dsp:txBody>
      <dsp:txXfrm>
        <a:off x="2862735" y="971958"/>
        <a:ext cx="2175912" cy="1185807"/>
      </dsp:txXfrm>
    </dsp:sp>
    <dsp:sp modelId="{0B05CAB1-5804-4716-9AE9-34A57338B9E4}">
      <dsp:nvSpPr>
        <dsp:cNvPr id="0" name=""/>
        <dsp:cNvSpPr/>
      </dsp:nvSpPr>
      <dsp:spPr>
        <a:xfrm>
          <a:off x="5258699" y="1306774"/>
          <a:ext cx="441247" cy="516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lumMod val="5000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b="1" kern="1200"/>
        </a:p>
      </dsp:txBody>
      <dsp:txXfrm>
        <a:off x="5258699" y="1410009"/>
        <a:ext cx="308873" cy="309706"/>
      </dsp:txXfrm>
    </dsp:sp>
    <dsp:sp modelId="{F5B82EB9-EE24-4937-B735-B6DF7DFAB49D}">
      <dsp:nvSpPr>
        <dsp:cNvPr id="0" name=""/>
        <dsp:cNvSpPr/>
      </dsp:nvSpPr>
      <dsp:spPr>
        <a:xfrm>
          <a:off x="5908082" y="936146"/>
          <a:ext cx="2289138" cy="1257430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Immobilization</a:t>
          </a:r>
          <a:endParaRPr lang="en-IN" sz="2200" b="1" kern="1200"/>
        </a:p>
      </dsp:txBody>
      <dsp:txXfrm>
        <a:off x="5944911" y="972975"/>
        <a:ext cx="2215480" cy="1183772"/>
      </dsp:txXfrm>
    </dsp:sp>
    <dsp:sp modelId="{A18F0F8D-96C3-444A-9F86-6EA6B70940E0}">
      <dsp:nvSpPr>
        <dsp:cNvPr id="0" name=""/>
        <dsp:cNvSpPr/>
      </dsp:nvSpPr>
      <dsp:spPr>
        <a:xfrm>
          <a:off x="8380380" y="1306774"/>
          <a:ext cx="441247" cy="516176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b="1" kern="1200"/>
        </a:p>
      </dsp:txBody>
      <dsp:txXfrm>
        <a:off x="8380380" y="1410009"/>
        <a:ext cx="308873" cy="309706"/>
      </dsp:txXfrm>
    </dsp:sp>
    <dsp:sp modelId="{BB7C2D25-51E4-49A2-92C4-8FF62FA18ACC}">
      <dsp:nvSpPr>
        <dsp:cNvPr id="0" name=""/>
        <dsp:cNvSpPr/>
      </dsp:nvSpPr>
      <dsp:spPr>
        <a:xfrm>
          <a:off x="9029763" y="940455"/>
          <a:ext cx="2081356" cy="1248813"/>
        </a:xfrm>
        <a:prstGeom prst="roundRect">
          <a:avLst>
            <a:gd name="adj" fmla="val 10000"/>
          </a:avLst>
        </a:prstGeom>
        <a:solidFill>
          <a:srgbClr val="FF00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Simulation</a:t>
          </a:r>
          <a:endParaRPr lang="en-IN" sz="2200" b="1" kern="1200"/>
        </a:p>
      </dsp:txBody>
      <dsp:txXfrm>
        <a:off x="9066339" y="977031"/>
        <a:ext cx="2008204" cy="1175661"/>
      </dsp:txXfrm>
    </dsp:sp>
    <dsp:sp modelId="{AD0345C5-CDF8-4AFA-9037-4C7FA938697E}">
      <dsp:nvSpPr>
        <dsp:cNvPr id="0" name=""/>
        <dsp:cNvSpPr/>
      </dsp:nvSpPr>
      <dsp:spPr>
        <a:xfrm rot="5400000">
          <a:off x="9838834" y="2355066"/>
          <a:ext cx="463215" cy="516176"/>
        </a:xfrm>
        <a:prstGeom prst="rightArrow">
          <a:avLst>
            <a:gd name="adj1" fmla="val 60000"/>
            <a:gd name="adj2" fmla="val 50000"/>
          </a:avLst>
        </a:prstGeom>
        <a:solidFill>
          <a:srgbClr val="CC3399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b="1" kern="1200"/>
        </a:p>
      </dsp:txBody>
      <dsp:txXfrm rot="-5400000">
        <a:off x="9915588" y="2381547"/>
        <a:ext cx="309706" cy="324251"/>
      </dsp:txXfrm>
    </dsp:sp>
    <dsp:sp modelId="{12BDBBDC-9264-48BB-AD83-EC1357C86214}">
      <dsp:nvSpPr>
        <dsp:cNvPr id="0" name=""/>
        <dsp:cNvSpPr/>
      </dsp:nvSpPr>
      <dsp:spPr>
        <a:xfrm>
          <a:off x="9029763" y="3063259"/>
          <a:ext cx="2081356" cy="1248813"/>
        </a:xfrm>
        <a:prstGeom prst="roundRect">
          <a:avLst>
            <a:gd name="adj" fmla="val 10000"/>
          </a:avLst>
        </a:prstGeom>
        <a:solidFill>
          <a:srgbClr val="CC3399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Treatment Planning</a:t>
          </a:r>
        </a:p>
      </dsp:txBody>
      <dsp:txXfrm>
        <a:off x="9066339" y="3099835"/>
        <a:ext cx="2008204" cy="1175661"/>
      </dsp:txXfrm>
    </dsp:sp>
    <dsp:sp modelId="{2F47DFEC-7821-434F-BE46-CC0DB299A2EE}">
      <dsp:nvSpPr>
        <dsp:cNvPr id="0" name=""/>
        <dsp:cNvSpPr/>
      </dsp:nvSpPr>
      <dsp:spPr>
        <a:xfrm rot="10800000">
          <a:off x="8405356" y="3429578"/>
          <a:ext cx="441247" cy="516176"/>
        </a:xfrm>
        <a:prstGeom prst="rightArrow">
          <a:avLst>
            <a:gd name="adj1" fmla="val 60000"/>
            <a:gd name="adj2" fmla="val 50000"/>
          </a:avLst>
        </a:prstGeom>
        <a:solidFill>
          <a:srgbClr val="002060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b="1" kern="1200"/>
        </a:p>
      </dsp:txBody>
      <dsp:txXfrm rot="10800000">
        <a:off x="8537730" y="3532813"/>
        <a:ext cx="308873" cy="309706"/>
      </dsp:txXfrm>
    </dsp:sp>
    <dsp:sp modelId="{EA1DF620-DFA1-4050-A195-8C4D5F471497}">
      <dsp:nvSpPr>
        <dsp:cNvPr id="0" name=""/>
        <dsp:cNvSpPr/>
      </dsp:nvSpPr>
      <dsp:spPr>
        <a:xfrm>
          <a:off x="6115864" y="3063259"/>
          <a:ext cx="2081356" cy="1248813"/>
        </a:xfrm>
        <a:prstGeom prst="roundRect">
          <a:avLst>
            <a:gd name="adj" fmla="val 10000"/>
          </a:avLst>
        </a:prstGeom>
        <a:solidFill>
          <a:srgbClr val="00206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Plan Evaluation</a:t>
          </a:r>
          <a:endParaRPr lang="en-IN" sz="2200" b="1" kern="1200"/>
        </a:p>
      </dsp:txBody>
      <dsp:txXfrm>
        <a:off x="6152440" y="3099835"/>
        <a:ext cx="2008204" cy="1175661"/>
      </dsp:txXfrm>
    </dsp:sp>
    <dsp:sp modelId="{C227435E-9E3A-49D2-80F0-2510B81147BA}">
      <dsp:nvSpPr>
        <dsp:cNvPr id="0" name=""/>
        <dsp:cNvSpPr/>
      </dsp:nvSpPr>
      <dsp:spPr>
        <a:xfrm rot="10800000">
          <a:off x="5491457" y="3429578"/>
          <a:ext cx="441247" cy="516176"/>
        </a:xfrm>
        <a:prstGeom prst="rightArrow">
          <a:avLst>
            <a:gd name="adj1" fmla="val 60000"/>
            <a:gd name="adj2" fmla="val 50000"/>
          </a:avLst>
        </a:prstGeom>
        <a:solidFill>
          <a:srgbClr val="FF0000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b="1" kern="1200"/>
        </a:p>
      </dsp:txBody>
      <dsp:txXfrm rot="10800000">
        <a:off x="5623831" y="3532813"/>
        <a:ext cx="308873" cy="309706"/>
      </dsp:txXfrm>
    </dsp:sp>
    <dsp:sp modelId="{B25F7D7C-1087-43F3-A7ED-4F81138D5547}">
      <dsp:nvSpPr>
        <dsp:cNvPr id="0" name=""/>
        <dsp:cNvSpPr/>
      </dsp:nvSpPr>
      <dsp:spPr>
        <a:xfrm>
          <a:off x="3201965" y="3063259"/>
          <a:ext cx="2081356" cy="1248813"/>
        </a:xfrm>
        <a:prstGeom prst="roundRect">
          <a:avLst>
            <a:gd name="adj" fmla="val 10000"/>
          </a:avLst>
        </a:prstGeom>
        <a:solidFill>
          <a:srgbClr val="FF99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Quality Assurance</a:t>
          </a:r>
          <a:endParaRPr lang="en-IN" sz="2200" b="1" kern="1200"/>
        </a:p>
      </dsp:txBody>
      <dsp:txXfrm>
        <a:off x="3238541" y="3099835"/>
        <a:ext cx="2008204" cy="1175661"/>
      </dsp:txXfrm>
    </dsp:sp>
    <dsp:sp modelId="{67B2D5E9-3B2F-4698-AAAF-9E99E887112D}">
      <dsp:nvSpPr>
        <dsp:cNvPr id="0" name=""/>
        <dsp:cNvSpPr/>
      </dsp:nvSpPr>
      <dsp:spPr>
        <a:xfrm rot="10800000">
          <a:off x="2577558" y="3429578"/>
          <a:ext cx="441247" cy="516176"/>
        </a:xfrm>
        <a:prstGeom prst="rightArrow">
          <a:avLst>
            <a:gd name="adj1" fmla="val 60000"/>
            <a:gd name="adj2" fmla="val 50000"/>
          </a:avLst>
        </a:prstGeom>
        <a:solidFill>
          <a:srgbClr val="00CC00"/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b="1" kern="1200"/>
        </a:p>
      </dsp:txBody>
      <dsp:txXfrm rot="10800000">
        <a:off x="2709932" y="3532813"/>
        <a:ext cx="308873" cy="309706"/>
      </dsp:txXfrm>
    </dsp:sp>
    <dsp:sp modelId="{1A6CAE57-E1F2-4798-A9A1-DA7B1A65ADA0}">
      <dsp:nvSpPr>
        <dsp:cNvPr id="0" name=""/>
        <dsp:cNvSpPr/>
      </dsp:nvSpPr>
      <dsp:spPr>
        <a:xfrm>
          <a:off x="3920" y="3027200"/>
          <a:ext cx="2365503" cy="1320932"/>
        </a:xfrm>
        <a:prstGeom prst="roundRect">
          <a:avLst>
            <a:gd name="adj" fmla="val 10000"/>
          </a:avLst>
        </a:prstGeom>
        <a:solidFill>
          <a:srgbClr val="00CC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Treatment Delivery</a:t>
          </a:r>
          <a:endParaRPr lang="en-IN" sz="2200" b="1" kern="1200"/>
        </a:p>
      </dsp:txBody>
      <dsp:txXfrm>
        <a:off x="42609" y="3065889"/>
        <a:ext cx="2288125" cy="1243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1:14:38.4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3974.33643"/>
      <inkml:brushProperty name="anchorY" value="-1584.63013"/>
      <inkml:brushProperty name="scaleFactor" value="0.5"/>
    </inkml:brush>
  </inkml:definitions>
  <inkml:trace contextRef="#ctx0" brushRef="#br0">0 262 24575,'0'0'0,"5"5"0,8 13 0,-2 5 0,6 5 0,-3 2 0,3-5 0,-3 0 0,-3 0 0,-4 0 0,3 1 0,4-5 0,4-5 0,4-5 0,14-16 0,30-26 0,37-32 0,21-16 0,0 0 0,-5 2 0,-20 10 0,-20 17 0,-24 11 0,-16 13 0,-10 10 0,-10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1:14:47.68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6054.93164"/>
      <inkml:brushProperty name="anchorY" value="-2339.19849"/>
      <inkml:brushProperty name="scaleFactor" value="0.5"/>
    </inkml:brush>
  </inkml:definitions>
  <inkml:trace contextRef="#ctx0" brushRef="#br0">0 296 24575,'0'0'0,"5"0"0,7 6 0,-1 6 0,5-1 0,-2 6 0,3-3 0,-3 3 0,-3 2 0,2-2 0,3 2 0,-2 1 0,-2 3 0,2-3 0,-3 1 0,3-5 0,3-4 0,3-4 0,15-9 0,-28-3 0,0 1 0,0 0 0,0 0 0,8-5 0,30-26 0,5-6 0,2-1 0,-4 0 0,-4 9 0,-11 4 0,-4 7 0,-8 2 0,-2 5 0,0-1 0,-5-2 0,3 2 0,2-2 0,2 3 0,3-3 0,2 4 0,-4-8 0,0 2 0,1 4 0,-5-2 0,2 3 0,0 4 0,3-2 0,-4-3 0,1 1 0,-4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1:15:16.57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2205.12109"/>
      <inkml:brushProperty name="anchorY" value="-4377.79443"/>
      <inkml:brushProperty name="scaleFactor" value="0.5"/>
    </inkml:brush>
  </inkml:definitions>
  <inkml:trace contextRef="#ctx0" brushRef="#br0">0 276 24575,'0'0'0,"5"5"0,2 7 0,5 5 0,4 5 0,-1 4 0,-2 1 0,-4 2 0,3-5 0,-3-1 0,-2 1 0,4 0 0,-2 1 0,4-4 0,-2 0 0,4-4 0,3-5 0,3-5 0,4-14 0,7-14 0,7-7 0,1-11 0,5 4 0,-8-4 0,-3 7 0,-2 2 0,-3 7 0,-7 2 0,-1 5 0,-5 0 0,-5-2 0,1 4 0,3 2 0,-2-2 0,3 4 0,-3-4 0,4-3 0,1-4 0,4 3 0,8-13 0,2-2 0,1 3 0,1 7 0,-8 1 0,-1 6 0,-6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1:15:22.03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14131.74219"/>
      <inkml:brushProperty name="anchorY" value="-5118.33838"/>
      <inkml:brushProperty name="scaleFactor" value="0.5"/>
    </inkml:brush>
  </inkml:definitions>
  <inkml:trace contextRef="#ctx0" brushRef="#br0">0 178 24575,'0'0'0,"0"5"0,0 7 0,6 0 0,5 4 0,7 4 0,4 3 0,3 2 0,3 2 0,-5 1 0,0-5 0,-4 1 0,-1-1 0,-3 0 0,0 3 0,-2 0 0,2-4 0,-3 0 0,3-6 0,3-3 0,3-6 0,3-2 0,2-9 0,19-19 0,6-12 0,6-16 0,15-14 0,1-4 0,-1 5 0,-8 2 0,-10 14 0,-9 8 0,-13 7 0,-6 10 0,-3 7 0,-6 2 0,-6-1 0,-4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0T11:16:00.74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nkEffects" value="lava"/>
      <inkml:brushProperty name="anchorX" value="-20375.42773"/>
      <inkml:brushProperty name="anchorY" value="-7344.7041"/>
      <inkml:brushProperty name="scaleFactor" value="0.5"/>
    </inkml:brush>
  </inkml:definitions>
  <inkml:trace contextRef="#ctx0" brushRef="#br0">1 609 24575,'0'0'0,"4"5"0,14 13 0,5 5 0,11 16 0,7 2 0,2 7 0,-2-7 0,-2-3 0,-3-5 0,-9-3 0,-8-1 0,4-7 0,-5-1 0,1-5 0,2-5 0,8-10 0,-23-5 0,0 1 0,0 1 0,-1-1 0,1 0 0,6-6 0,4-6 0,23-26 0,34-49 0,14-25 0,0-7 0,3-9 0,-1 18 0,-12 13 0,-13 22 0,-18 18 0,-16 9 0,-7 15 0,-10 7 0,-6 10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9D95E-FCCA-48ED-8DBB-C069BF09BAEE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6CB9C-C64C-417F-818F-099E5620A24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51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06CB9C-C64C-417F-818F-099E5620A24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2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688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49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34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1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27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324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16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577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62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9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4.png"/><Relationship Id="rId4" Type="http://schemas.openxmlformats.org/officeDocument/2006/relationships/image" Target="../media/image21.jpeg"/><Relationship Id="rId9" Type="http://schemas.openxmlformats.org/officeDocument/2006/relationships/customXml" Target="../ink/ink3.xml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1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2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91623" y="3655371"/>
            <a:ext cx="10341032" cy="1738432"/>
          </a:xfrm>
        </p:spPr>
        <p:txBody>
          <a:bodyPr anchor="b">
            <a:normAutofit/>
          </a:bodyPr>
          <a:lstStyle/>
          <a:p>
            <a:r>
              <a:rPr lang="en-US" sz="3300" b="0">
                <a:solidFill>
                  <a:schemeClr val="bg1"/>
                </a:solidFill>
                <a:latin typeface="Bahnschrift SemiBold" panose="020B0502040204020203" pitchFamily="34" charset="0"/>
              </a:rPr>
              <a:t>Introduction and Workflow of the Radiation Oncology Department </a:t>
            </a:r>
            <a:br>
              <a:rPr lang="en-US" sz="3300" b="0">
                <a:solidFill>
                  <a:schemeClr val="bg1"/>
                </a:solidFill>
                <a:latin typeface="Bahnschrift SemiBold" panose="020B0502040204020203" pitchFamily="34" charset="0"/>
              </a:rPr>
            </a:br>
            <a:endParaRPr lang="en-US" sz="2200" b="0">
              <a:solidFill>
                <a:schemeClr val="bg1"/>
              </a:solidFill>
              <a:latin typeface="O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F00D6-0A75-0A17-3526-F5C2105FB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63728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F3F3F-F8A0-D15E-DA78-36813317C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2038" y="5669150"/>
            <a:ext cx="10081120" cy="1102039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latin typeface="Bahnschrift SemiBold SemiConden" panose="020B0502040204020203" pitchFamily="34" charset="0"/>
              </a:rPr>
              <a:t>Pushpraj Bhardwaj, M.Sc. in Medical and Radiological Physics,</a:t>
            </a:r>
          </a:p>
          <a:p>
            <a:r>
              <a:rPr lang="en-US">
                <a:latin typeface="Bahnschrift SemiBold SemiConden" panose="020B0502040204020203" pitchFamily="34" charset="0"/>
              </a:rPr>
              <a:t>Center for Medical and Radiation Physics,</a:t>
            </a:r>
          </a:p>
          <a:p>
            <a:r>
              <a:rPr lang="en-US">
                <a:latin typeface="Bahnschrift SemiBold SemiConden" panose="020B0502040204020203" pitchFamily="34" charset="0"/>
              </a:rPr>
              <a:t>National Institute of Science Education and Research, Bhubaneswar</a:t>
            </a:r>
          </a:p>
          <a:p>
            <a:endParaRPr lang="en-US" sz="2200">
              <a:solidFill>
                <a:srgbClr val="C00000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D5075-61AA-F88D-0794-E014644ADFAF}"/>
              </a:ext>
            </a:extLst>
          </p:cNvPr>
          <p:cNvCxnSpPr>
            <a:cxnSpLocks/>
          </p:cNvCxnSpPr>
          <p:nvPr/>
        </p:nvCxnSpPr>
        <p:spPr>
          <a:xfrm>
            <a:off x="506585" y="5535656"/>
            <a:ext cx="9806458" cy="0"/>
          </a:xfrm>
          <a:prstGeom prst="line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3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D36C1-CCCD-CB69-08E2-9D30EDA1ED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19E1F5-1078-63B4-02D7-75D3AA5989F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2C31091C-E590-3F40-63F6-B432F1937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515"/>
          </a:xfrm>
        </p:spPr>
        <p:txBody>
          <a:bodyPr>
            <a:normAutofit/>
          </a:bodyPr>
          <a:lstStyle/>
          <a:p>
            <a:pPr algn="ctr"/>
            <a:r>
              <a:rPr lang="en-US" sz="4000" b="1" i="0">
                <a:solidFill>
                  <a:srgbClr val="000000"/>
                </a:solidFill>
                <a:effectLst/>
              </a:rPr>
              <a:t>Workflow of Cancer Hospital</a:t>
            </a:r>
            <a:endParaRPr lang="en-US" sz="4000" b="1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1F02E21-E3E1-683C-A40E-BCFB7B44D2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9723731"/>
              </p:ext>
            </p:extLst>
          </p:nvPr>
        </p:nvGraphicFramePr>
        <p:xfrm>
          <a:off x="762000" y="1422401"/>
          <a:ext cx="713232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3A95BD7-EE19-A5D3-E429-185C7D50E703}"/>
              </a:ext>
            </a:extLst>
          </p:cNvPr>
          <p:cNvSpPr txBox="1"/>
          <p:nvPr/>
        </p:nvSpPr>
        <p:spPr>
          <a:xfrm>
            <a:off x="8038628" y="1943956"/>
            <a:ext cx="3888432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txBody>
          <a:bodyPr wrap="square" rtlCol="0" anchor="ctr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Immobilization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CT/MRI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Volume Delineation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Treatment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Plan verification (QA)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Pre-Treatment imaging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Treatment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10CD561-FF28-91C2-4D43-AB2687B49746}"/>
              </a:ext>
            </a:extLst>
          </p:cNvPr>
          <p:cNvSpPr/>
          <p:nvPr/>
        </p:nvSpPr>
        <p:spPr>
          <a:xfrm>
            <a:off x="7862002" y="1943956"/>
            <a:ext cx="324544" cy="3046988"/>
          </a:xfrm>
          <a:prstGeom prst="leftBrac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72BD4E6-1C95-7189-E14B-DEB424D7B401}"/>
              </a:ext>
            </a:extLst>
          </p:cNvPr>
          <p:cNvSpPr/>
          <p:nvPr/>
        </p:nvSpPr>
        <p:spPr>
          <a:xfrm>
            <a:off x="11743646" y="1929108"/>
            <a:ext cx="360040" cy="3046988"/>
          </a:xfrm>
          <a:prstGeom prst="rightBrac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789627F-EA6F-BC40-8BE7-FCD560A3B14A}"/>
              </a:ext>
            </a:extLst>
          </p:cNvPr>
          <p:cNvSpPr/>
          <p:nvPr/>
        </p:nvSpPr>
        <p:spPr>
          <a:xfrm rot="20061919">
            <a:off x="5117504" y="4105366"/>
            <a:ext cx="2751348" cy="19519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err="1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3AC4DB9E-6983-478B-4870-D7C9DCB57823}"/>
              </a:ext>
            </a:extLst>
          </p:cNvPr>
          <p:cNvSpPr/>
          <p:nvPr/>
        </p:nvSpPr>
        <p:spPr>
          <a:xfrm>
            <a:off x="4935833" y="4225121"/>
            <a:ext cx="215288" cy="1190159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049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8261856C-493C-8442-78D5-0BF4823D1EC7}"/>
              </a:ext>
            </a:extLst>
          </p:cNvPr>
          <p:cNvSpPr txBox="1">
            <a:spLocks/>
          </p:cNvSpPr>
          <p:nvPr/>
        </p:nvSpPr>
        <p:spPr>
          <a:xfrm>
            <a:off x="1747520" y="354965"/>
            <a:ext cx="8737600" cy="94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rgbClr val="000000"/>
                </a:solidFill>
              </a:rPr>
              <a:t>Workflow of Radiation Oncology Department     </a:t>
            </a:r>
            <a:endParaRPr lang="en-US" sz="40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E2E09-3E13-CDC4-F8F3-AACEC081B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4A2A3-2A4A-2D7B-1445-8309E0C5ADA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597EE78-94B8-0245-604A-5409BF6A5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254228"/>
              </p:ext>
            </p:extLst>
          </p:nvPr>
        </p:nvGraphicFramePr>
        <p:xfrm>
          <a:off x="579120" y="1361440"/>
          <a:ext cx="11115040" cy="528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FD195D-645F-9A82-3D56-7E984B6438F0}"/>
              </a:ext>
            </a:extLst>
          </p:cNvPr>
          <p:cNvSpPr txBox="1"/>
          <p:nvPr/>
        </p:nvSpPr>
        <p:spPr>
          <a:xfrm rot="546615" flipH="1">
            <a:off x="6308142" y="1891127"/>
            <a:ext cx="3045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err="1"/>
              <a:t>Mould</a:t>
            </a:r>
            <a:r>
              <a:rPr lang="en-US" sz="1500"/>
              <a:t> room facility for case specific immobilization devices</a:t>
            </a:r>
            <a:endParaRPr lang="en-IN" sz="15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BD91E-3241-E347-4E12-0E3ECF28744E}"/>
              </a:ext>
            </a:extLst>
          </p:cNvPr>
          <p:cNvSpPr txBox="1"/>
          <p:nvPr/>
        </p:nvSpPr>
        <p:spPr>
          <a:xfrm rot="557665">
            <a:off x="9252968" y="2310176"/>
            <a:ext cx="24876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CT/ MRI or both followed by image fusion</a:t>
            </a:r>
            <a:endParaRPr lang="en-IN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0B3E65-29FE-B1DE-098A-93C813C88857}"/>
              </a:ext>
            </a:extLst>
          </p:cNvPr>
          <p:cNvSpPr txBox="1"/>
          <p:nvPr/>
        </p:nvSpPr>
        <p:spPr>
          <a:xfrm rot="481565">
            <a:off x="9052560" y="6072751"/>
            <a:ext cx="21539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After the contouring is done by oncologist</a:t>
            </a:r>
            <a:endParaRPr lang="en-IN" sz="15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AD327-8C35-C56B-3597-EA40696F60D5}"/>
              </a:ext>
            </a:extLst>
          </p:cNvPr>
          <p:cNvSpPr txBox="1"/>
          <p:nvPr/>
        </p:nvSpPr>
        <p:spPr>
          <a:xfrm rot="458008">
            <a:off x="6380479" y="5699761"/>
            <a:ext cx="262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By senior medical physicists and oncologists</a:t>
            </a:r>
            <a:endParaRPr lang="en-IN" sz="15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EB706-B2A5-CB8A-8705-16E6FF4873F9}"/>
              </a:ext>
            </a:extLst>
          </p:cNvPr>
          <p:cNvSpPr txBox="1"/>
          <p:nvPr/>
        </p:nvSpPr>
        <p:spPr>
          <a:xfrm rot="522832">
            <a:off x="3992880" y="5323841"/>
            <a:ext cx="22453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Patient specific QA for SRS/SRT/SBRT cases</a:t>
            </a:r>
            <a:endParaRPr lang="en-IN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A7AC0-31E9-008A-711C-E9F0B9FB2644}"/>
              </a:ext>
            </a:extLst>
          </p:cNvPr>
          <p:cNvSpPr txBox="1"/>
          <p:nvPr/>
        </p:nvSpPr>
        <p:spPr>
          <a:xfrm rot="518990">
            <a:off x="3830320" y="1686560"/>
            <a:ext cx="25298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Consisting of oncologists</a:t>
            </a:r>
            <a:endParaRPr lang="en-IN" sz="1500"/>
          </a:p>
        </p:txBody>
      </p:sp>
    </p:spTree>
    <p:extLst>
      <p:ext uri="{BB962C8B-B14F-4D97-AF65-F5344CB8AC3E}">
        <p14:creationId xmlns:p14="http://schemas.microsoft.com/office/powerpoint/2010/main" val="270913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EA16-71EA-7D54-37B6-3F6CA9305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560"/>
            <a:ext cx="10937240" cy="5008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Passive Dosimeters are preferably used in Hospital settings to monitor radiation exposure to Radiation workers and patients.</a:t>
            </a:r>
          </a:p>
          <a:p>
            <a:pPr marL="0" indent="0">
              <a:buNone/>
            </a:pPr>
            <a:r>
              <a:rPr lang="en-US" sz="2400"/>
              <a:t>Most commonly used dosimeters:</a:t>
            </a:r>
          </a:p>
          <a:p>
            <a:pPr marL="0" indent="0">
              <a:buNone/>
            </a:pPr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19FB4-918C-4F4B-1807-64FEEA0976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DB3CEE-98D2-C277-ED25-DE769174A83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0B8AD38C-308C-19B7-87F6-F7AFBD92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515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Personal Monitoring Devices</a:t>
            </a:r>
            <a:endParaRPr lang="en-US" sz="4000" b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2BF7C5-5B49-E9D0-876B-0C7D88CA9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75" y="3037840"/>
            <a:ext cx="2445445" cy="28549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102875-CD3E-AF12-3842-63ACC1BBB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369" y="3078480"/>
            <a:ext cx="2439622" cy="28549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D05EA5F-5B27-AEBF-B5F1-C61B51F4B30C}"/>
              </a:ext>
            </a:extLst>
          </p:cNvPr>
          <p:cNvSpPr txBox="1"/>
          <p:nvPr/>
        </p:nvSpPr>
        <p:spPr>
          <a:xfrm>
            <a:off x="1584960" y="591312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TLD badge </a:t>
            </a:r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7563EC-1061-A03A-A04C-911BBC787AD0}"/>
              </a:ext>
            </a:extLst>
          </p:cNvPr>
          <p:cNvSpPr txBox="1"/>
          <p:nvPr/>
        </p:nvSpPr>
        <p:spPr>
          <a:xfrm>
            <a:off x="6024880" y="5943600"/>
            <a:ext cx="293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Film dosimeter badge</a:t>
            </a:r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F32A45-0A5A-762B-746C-DA0316486C8E}"/>
              </a:ext>
            </a:extLst>
          </p:cNvPr>
          <p:cNvCxnSpPr>
            <a:cxnSpLocks/>
          </p:cNvCxnSpPr>
          <p:nvPr/>
        </p:nvCxnSpPr>
        <p:spPr>
          <a:xfrm flipV="1">
            <a:off x="2407920" y="3088640"/>
            <a:ext cx="1554480" cy="934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E6711F-52B8-CC29-F2D8-C57B60A61ED6}"/>
              </a:ext>
            </a:extLst>
          </p:cNvPr>
          <p:cNvCxnSpPr/>
          <p:nvPr/>
        </p:nvCxnSpPr>
        <p:spPr>
          <a:xfrm flipV="1">
            <a:off x="2540000" y="4318000"/>
            <a:ext cx="15240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691A1E-2154-DA1B-6363-BC3519487E14}"/>
              </a:ext>
            </a:extLst>
          </p:cNvPr>
          <p:cNvCxnSpPr>
            <a:cxnSpLocks/>
          </p:cNvCxnSpPr>
          <p:nvPr/>
        </p:nvCxnSpPr>
        <p:spPr>
          <a:xfrm>
            <a:off x="2611120" y="5242560"/>
            <a:ext cx="1351280" cy="477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B381D99-4471-C6F1-E3C1-DBADA584441B}"/>
              </a:ext>
            </a:extLst>
          </p:cNvPr>
          <p:cNvSpPr txBox="1"/>
          <p:nvPr/>
        </p:nvSpPr>
        <p:spPr>
          <a:xfrm>
            <a:off x="4114800" y="2783840"/>
            <a:ext cx="1971040" cy="92333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/>
              <a:t>Al and Cu filter (X-rays and Gamma-rays)</a:t>
            </a:r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F0ADA1-0995-51B2-6E63-9CFB767014B5}"/>
              </a:ext>
            </a:extLst>
          </p:cNvPr>
          <p:cNvSpPr txBox="1"/>
          <p:nvPr/>
        </p:nvSpPr>
        <p:spPr>
          <a:xfrm>
            <a:off x="4114800" y="3850640"/>
            <a:ext cx="1940560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/>
              <a:t>Plastic filter (Beta rays, X-rays, Gamma-rays</a:t>
            </a:r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38B4E9-ECA4-4B0E-BFB7-F48B3035F111}"/>
              </a:ext>
            </a:extLst>
          </p:cNvPr>
          <p:cNvSpPr txBox="1"/>
          <p:nvPr/>
        </p:nvSpPr>
        <p:spPr>
          <a:xfrm>
            <a:off x="4114800" y="5273040"/>
            <a:ext cx="1940560" cy="923330"/>
          </a:xfrm>
          <a:prstGeom prst="rect">
            <a:avLst/>
          </a:prstGeom>
          <a:solidFill>
            <a:srgbClr val="CC00FF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/>
              <a:t>Open filter(all types of radiation)</a:t>
            </a:r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E64D91-5FF4-70FC-5F34-84FC5A16A4ED}"/>
              </a:ext>
            </a:extLst>
          </p:cNvPr>
          <p:cNvSpPr txBox="1"/>
          <p:nvPr/>
        </p:nvSpPr>
        <p:spPr>
          <a:xfrm>
            <a:off x="9032240" y="2072640"/>
            <a:ext cx="2844800" cy="24006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/>
              <a:t>Advantages of TLD over Film dosimeter: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Cost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Low effect of humidity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Highly sensitive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447499-8EAF-9811-3DE0-1BE7497C4837}"/>
              </a:ext>
            </a:extLst>
          </p:cNvPr>
          <p:cNvCxnSpPr>
            <a:cxnSpLocks/>
          </p:cNvCxnSpPr>
          <p:nvPr/>
        </p:nvCxnSpPr>
        <p:spPr>
          <a:xfrm>
            <a:off x="7721600" y="5140960"/>
            <a:ext cx="1300480" cy="508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E4F4117-8CA8-558A-8982-70389682F2EE}"/>
              </a:ext>
            </a:extLst>
          </p:cNvPr>
          <p:cNvSpPr txBox="1"/>
          <p:nvPr/>
        </p:nvSpPr>
        <p:spPr>
          <a:xfrm>
            <a:off x="9113520" y="5516880"/>
            <a:ext cx="2753360" cy="646331"/>
          </a:xfrm>
          <a:prstGeom prst="rect">
            <a:avLst/>
          </a:prstGeom>
          <a:solidFill>
            <a:srgbClr val="FFCC99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/>
              <a:t>6 filters for different types of radiation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23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72B4F6-2E3E-8F55-8BAC-5369A2445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D15FC-6115-AADA-6820-D08A850AC74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A4F665-1314-C28E-D01D-A4A9C6DD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520" y="1473200"/>
            <a:ext cx="105156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IN" sz="24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5181B3-223E-B0EF-38A6-87CC44F0F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0" y="1280041"/>
            <a:ext cx="9966960" cy="5130920"/>
          </a:xfrm>
          <a:prstGeom prst="rect">
            <a:avLst/>
          </a:prstGeom>
        </p:spPr>
      </p:pic>
      <p:sp>
        <p:nvSpPr>
          <p:cNvPr id="18" name="Title">
            <a:extLst>
              <a:ext uri="{FF2B5EF4-FFF2-40B4-BE49-F238E27FC236}">
                <a16:creationId xmlns:a16="http://schemas.microsoft.com/office/drawing/2014/main" id="{A10CC92E-AD5B-E803-27C0-D638E31AC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615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000000"/>
                </a:solidFill>
              </a:rPr>
              <a:t>Importance of a TLD badge</a:t>
            </a:r>
            <a:endParaRPr lang="en-US" sz="4000" b="1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28992D-8B9E-8B04-B6A3-EF2A5FB129D0}"/>
                  </a:ext>
                </a:extLst>
              </p14:cNvPr>
              <p14:cNvContentPartPr/>
              <p14:nvPr/>
            </p14:nvContentPartPr>
            <p14:xfrm>
              <a:off x="1879400" y="2201760"/>
              <a:ext cx="383760" cy="194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28992D-8B9E-8B04-B6A3-EF2A5FB129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1400" y="2183760"/>
                <a:ext cx="4194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174B359-FF99-39E2-C2D4-B00E74B8934C}"/>
                  </a:ext>
                </a:extLst>
              </p14:cNvPr>
              <p14:cNvContentPartPr/>
              <p14:nvPr/>
            </p14:nvContentPartPr>
            <p14:xfrm>
              <a:off x="1788320" y="2981880"/>
              <a:ext cx="357840" cy="197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174B359-FF99-39E2-C2D4-B00E74B8934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0320" y="2963880"/>
                <a:ext cx="393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ED6521D-9D69-833D-D93A-0089A388508A}"/>
                  </a:ext>
                </a:extLst>
              </p14:cNvPr>
              <p14:cNvContentPartPr/>
              <p14:nvPr/>
            </p14:nvContentPartPr>
            <p14:xfrm>
              <a:off x="1706600" y="3649680"/>
              <a:ext cx="328320" cy="2206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ED6521D-9D69-833D-D93A-0089A38850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88600" y="3631651"/>
                <a:ext cx="363960" cy="256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E539065-9CA0-C0FF-5B11-F7792CC09BC7}"/>
                  </a:ext>
                </a:extLst>
              </p14:cNvPr>
              <p14:cNvContentPartPr/>
              <p14:nvPr/>
            </p14:nvContentPartPr>
            <p14:xfrm>
              <a:off x="1645760" y="4192920"/>
              <a:ext cx="366120" cy="207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E539065-9CA0-C0FF-5B11-F7792CC09B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27760" y="4174920"/>
                <a:ext cx="4017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12D9496-992B-A283-2765-F9BC883F865D}"/>
                  </a:ext>
                </a:extLst>
              </p14:cNvPr>
              <p14:cNvContentPartPr/>
              <p14:nvPr/>
            </p14:nvContentPartPr>
            <p14:xfrm>
              <a:off x="1554320" y="5033520"/>
              <a:ext cx="438480" cy="369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12D9496-992B-A283-2765-F9BC883F865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36320" y="5015502"/>
                <a:ext cx="474120" cy="4050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479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046F4722-BB35-4A3F-7550-94931DA1F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040" y="365125"/>
            <a:ext cx="9784080" cy="946150"/>
          </a:xfrm>
        </p:spPr>
        <p:txBody>
          <a:bodyPr>
            <a:normAutofit/>
          </a:bodyPr>
          <a:lstStyle/>
          <a:p>
            <a:pPr algn="ctr"/>
            <a:r>
              <a:rPr lang="en-US" sz="3300" b="1">
                <a:solidFill>
                  <a:srgbClr val="000000"/>
                </a:solidFill>
              </a:rPr>
              <a:t>Radiation Therapy and Diagnostic Machines</a:t>
            </a:r>
            <a:endParaRPr lang="en-US" sz="3300" b="1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10D946E-0922-AF25-4D66-1AC3CA815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088" y="1448621"/>
            <a:ext cx="3085903" cy="2336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306AD-C495-110E-9EA5-CD05F15DE0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569" y="1461713"/>
            <a:ext cx="2711108" cy="2323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B4B4B-ECD2-3EEC-8CDF-D01BFE476981}"/>
              </a:ext>
            </a:extLst>
          </p:cNvPr>
          <p:cNvSpPr txBox="1"/>
          <p:nvPr/>
        </p:nvSpPr>
        <p:spPr>
          <a:xfrm>
            <a:off x="4560425" y="3746081"/>
            <a:ext cx="322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latin typeface="Oi"/>
              </a:rPr>
              <a:t>LINAC (Elekta Synergy)</a:t>
            </a:r>
            <a:r>
              <a:rPr lang="en-US" i="1">
                <a:latin typeface="Oi"/>
              </a:rPr>
              <a:t> at BBCI</a:t>
            </a:r>
            <a:endParaRPr lang="en-IN" b="1" i="1">
              <a:latin typeface="O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BF69E-4BBD-1C9C-E9AB-88B542DCE9FD}"/>
              </a:ext>
            </a:extLst>
          </p:cNvPr>
          <p:cNvSpPr txBox="1"/>
          <p:nvPr/>
        </p:nvSpPr>
        <p:spPr>
          <a:xfrm>
            <a:off x="8206451" y="3772061"/>
            <a:ext cx="306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latin typeface="Oi"/>
              </a:rPr>
              <a:t>LINAC (Varian Trilogy)</a:t>
            </a:r>
            <a:r>
              <a:rPr lang="en-US" i="1">
                <a:latin typeface="Oi"/>
              </a:rPr>
              <a:t> at BBCI</a:t>
            </a:r>
            <a:endParaRPr lang="en-IN" b="1" i="1">
              <a:latin typeface="Oi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88FEBF1-75BB-3110-EB2F-04DDD9308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300169"/>
              </p:ext>
            </p:extLst>
          </p:nvPr>
        </p:nvGraphicFramePr>
        <p:xfrm>
          <a:off x="1178561" y="4114414"/>
          <a:ext cx="3077580" cy="2530226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077580">
                  <a:extLst>
                    <a:ext uri="{9D8B030D-6E8A-4147-A177-3AD203B41FA5}">
                      <a16:colId xmlns:a16="http://schemas.microsoft.com/office/drawing/2014/main" val="4198470148"/>
                    </a:ext>
                  </a:extLst>
                </a:gridCol>
              </a:tblGrid>
              <a:tr h="376306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MLC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4033170"/>
                  </a:ext>
                </a:extLst>
              </a:tr>
              <a:tr h="259462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Couch Material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24030572"/>
                  </a:ext>
                </a:extLst>
              </a:tr>
              <a:tr h="259462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Couch Capacity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70543387"/>
                  </a:ext>
                </a:extLst>
              </a:tr>
              <a:tr h="259462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Photon Energy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05062935"/>
                  </a:ext>
                </a:extLst>
              </a:tr>
              <a:tr h="356998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300" kern="100" err="1">
                          <a:effectLst/>
                        </a:rPr>
                        <a:t>D</a:t>
                      </a:r>
                      <a:r>
                        <a:rPr lang="en-IN" sz="1300" kern="100" baseline="-25000" err="1">
                          <a:effectLst/>
                        </a:rPr>
                        <a:t>max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8482798"/>
                  </a:ext>
                </a:extLst>
              </a:tr>
              <a:tr h="259462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Electron Energy 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3588150"/>
                  </a:ext>
                </a:extLst>
              </a:tr>
              <a:tr h="259462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SSD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35411425"/>
                  </a:ext>
                </a:extLst>
              </a:tr>
              <a:tr h="259462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Treatment Techniques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5142449"/>
                  </a:ext>
                </a:extLst>
              </a:tr>
              <a:tr h="24015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Wedge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895633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DCD5838-3067-D2A6-01ED-473EF0E86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484518"/>
              </p:ext>
            </p:extLst>
          </p:nvPr>
        </p:nvGraphicFramePr>
        <p:xfrm>
          <a:off x="4380887" y="4115830"/>
          <a:ext cx="3437681" cy="253901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3437681">
                  <a:extLst>
                    <a:ext uri="{9D8B030D-6E8A-4147-A177-3AD203B41FA5}">
                      <a16:colId xmlns:a16="http://schemas.microsoft.com/office/drawing/2014/main" val="1364713348"/>
                    </a:ext>
                  </a:extLst>
                </a:gridCol>
              </a:tblGrid>
              <a:tr h="36473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40 Pairs (each of width 1cm)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899977"/>
                  </a:ext>
                </a:extLst>
              </a:tr>
              <a:tr h="279594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Carbon Fiber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13554122"/>
                  </a:ext>
                </a:extLst>
              </a:tr>
              <a:tr h="238566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200 kg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7764947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4 MV, 6 MV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35526388"/>
                  </a:ext>
                </a:extLst>
              </a:tr>
              <a:tr h="99885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1 cm       for 4 MV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26559252"/>
                  </a:ext>
                </a:extLst>
              </a:tr>
              <a:tr h="71055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1.5 cm   for 6 MV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06695388"/>
                  </a:ext>
                </a:extLst>
              </a:tr>
              <a:tr h="26073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NA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4455811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100 cm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77957249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Conventional, 3DCRT, IMRT, SRS/SRT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83041016"/>
                  </a:ext>
                </a:extLst>
              </a:tr>
              <a:tr h="25785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effectLst/>
                        </a:rPr>
                        <a:t>60</a:t>
                      </a:r>
                      <a:r>
                        <a:rPr lang="en-IN" sz="1100" kern="100" baseline="30000">
                          <a:effectLst/>
                        </a:rPr>
                        <a:t>0</a:t>
                      </a:r>
                      <a:r>
                        <a:rPr lang="en-IN" sz="1100" kern="100">
                          <a:effectLst/>
                        </a:rPr>
                        <a:t> Motorized Wedge</a:t>
                      </a:r>
                      <a:endParaRPr lang="en-IN" sz="14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3989036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B63D49F-1A74-E130-0084-75C0C3C2A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637138"/>
              </p:ext>
            </p:extLst>
          </p:nvPr>
        </p:nvGraphicFramePr>
        <p:xfrm>
          <a:off x="7936887" y="4115830"/>
          <a:ext cx="3726793" cy="2539010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3726793">
                  <a:extLst>
                    <a:ext uri="{9D8B030D-6E8A-4147-A177-3AD203B41FA5}">
                      <a16:colId xmlns:a16="http://schemas.microsoft.com/office/drawing/2014/main" val="1364713348"/>
                    </a:ext>
                  </a:extLst>
                </a:gridCol>
              </a:tblGrid>
              <a:tr h="364730">
                <a:tc>
                  <a:txBody>
                    <a:bodyPr/>
                    <a:lstStyle/>
                    <a:p>
                      <a:pPr algn="ctr"/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60 Pairs (Central 40 pairs of 0.5cm width)</a:t>
                      </a:r>
                    </a:p>
                    <a:p>
                      <a:pPr algn="ctr"/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  (Outer 20 pairs of 1cm width)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899977"/>
                  </a:ext>
                </a:extLst>
              </a:tr>
              <a:tr h="279594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solidFill>
                            <a:schemeClr val="tx1"/>
                          </a:solidFill>
                          <a:effectLst/>
                        </a:rPr>
                        <a:t>Carbon Fiber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13554122"/>
                  </a:ext>
                </a:extLst>
              </a:tr>
              <a:tr h="238566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solidFill>
                            <a:schemeClr val="tx1"/>
                          </a:solidFill>
                          <a:effectLst/>
                        </a:rPr>
                        <a:t>200 kg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7764947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6 MV, 15 MV, 6 MV FFF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35526388"/>
                  </a:ext>
                </a:extLst>
              </a:tr>
              <a:tr h="99885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1.5 cm (6 MV) , 1.3 cm (6 MV FFF)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26559252"/>
                  </a:ext>
                </a:extLst>
              </a:tr>
              <a:tr h="71055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3 cm (15 MV)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06695388"/>
                  </a:ext>
                </a:extLst>
              </a:tr>
              <a:tr h="26073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4 MeV, 6 MeV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4455811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kern="100">
                          <a:solidFill>
                            <a:schemeClr val="tx1"/>
                          </a:solidFill>
                          <a:effectLst/>
                        </a:rPr>
                        <a:t>100 cm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77957249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Conventional, 3DCRT, IMRT, SRS/SRT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83041016"/>
                  </a:ext>
                </a:extLst>
              </a:tr>
              <a:tr h="257850">
                <a:tc>
                  <a:txBody>
                    <a:bodyPr/>
                    <a:lstStyle/>
                    <a:p>
                      <a:pPr marL="228600" algn="ctr">
                        <a:lnSpc>
                          <a:spcPct val="115000"/>
                        </a:lnSpc>
                      </a:pPr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Enhanced Dynamic Wedge (15</a:t>
                      </a:r>
                      <a:r>
                        <a:rPr lang="en-IN" sz="1100" b="1" kern="1200" baseline="300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, 30</a:t>
                      </a:r>
                      <a:r>
                        <a:rPr lang="en-IN" sz="1100" b="1" kern="1200" baseline="300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, 45</a:t>
                      </a:r>
                      <a:r>
                        <a:rPr lang="en-IN" sz="1100" b="1" kern="1200" baseline="300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 and 60</a:t>
                      </a:r>
                      <a:r>
                        <a:rPr lang="en-IN" sz="1100" b="1" kern="1200" baseline="300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en-IN" sz="1100" b="1" kern="120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IN" sz="11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3989036"/>
                  </a:ext>
                </a:extLst>
              </a:tr>
            </a:tbl>
          </a:graphicData>
        </a:graphic>
      </p:graphicFrame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6390B72-622A-8E8B-1EFB-CE8824685866}"/>
              </a:ext>
            </a:extLst>
          </p:cNvPr>
          <p:cNvSpPr/>
          <p:nvPr/>
        </p:nvSpPr>
        <p:spPr>
          <a:xfrm>
            <a:off x="1097280" y="1463040"/>
            <a:ext cx="2956560" cy="1981200"/>
          </a:xfrm>
          <a:prstGeom prst="roundRect">
            <a:avLst/>
          </a:prstGeom>
          <a:solidFill>
            <a:srgbClr val="FF9900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Factors on the basis of which we can differentiate between two Linear accelerators</a:t>
            </a:r>
            <a:endParaRPr lang="en-IN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711566E-7FEE-83E9-0087-6BCC9C691160}"/>
              </a:ext>
            </a:extLst>
          </p:cNvPr>
          <p:cNvSpPr/>
          <p:nvPr/>
        </p:nvSpPr>
        <p:spPr>
          <a:xfrm>
            <a:off x="2245360" y="3505200"/>
            <a:ext cx="568960" cy="528320"/>
          </a:xfrm>
          <a:prstGeom prst="downArrow">
            <a:avLst/>
          </a:prstGeom>
          <a:blipFill>
            <a:blip r:embed="rId4"/>
            <a:tile tx="0" ty="0" sx="100000" sy="100000" flip="none" algn="tl"/>
          </a:blip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C5032-7B96-40A1-53BE-143D7C9855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FB007A-5199-0A6F-69E1-6745F5B7EB1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22714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F8F898-B58F-D7C9-3FD4-D1AC41DA4FF0}"/>
              </a:ext>
            </a:extLst>
          </p:cNvPr>
          <p:cNvSpPr txBox="1"/>
          <p:nvPr/>
        </p:nvSpPr>
        <p:spPr>
          <a:xfrm>
            <a:off x="8611565" y="6169306"/>
            <a:ext cx="304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i"/>
              </a:rPr>
              <a:t>CT Simulator (Philips) at BBCI</a:t>
            </a:r>
            <a:endParaRPr lang="en-IN" i="1">
              <a:latin typeface="O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1FEAD8-A6F0-42FE-54D9-D4A411DBBD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01" y="1583230"/>
            <a:ext cx="3483980" cy="37411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572E5-F243-3E7E-729C-4463EDD5F129}"/>
              </a:ext>
            </a:extLst>
          </p:cNvPr>
          <p:cNvSpPr txBox="1"/>
          <p:nvPr/>
        </p:nvSpPr>
        <p:spPr>
          <a:xfrm>
            <a:off x="4551939" y="5360881"/>
            <a:ext cx="3550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i"/>
              </a:rPr>
              <a:t>Telecobalt unit (</a:t>
            </a:r>
            <a:r>
              <a:rPr lang="en-US" b="1" i="1" err="1">
                <a:latin typeface="Oi"/>
              </a:rPr>
              <a:t>Bhabhatron</a:t>
            </a:r>
            <a:r>
              <a:rPr lang="en-US" b="1" i="1">
                <a:latin typeface="Oi"/>
              </a:rPr>
              <a:t> II TAW</a:t>
            </a:r>
            <a:r>
              <a:rPr lang="en-US" i="1">
                <a:latin typeface="Oi"/>
              </a:rPr>
              <a:t>)</a:t>
            </a:r>
          </a:p>
          <a:p>
            <a:r>
              <a:rPr lang="en-US" i="1">
                <a:latin typeface="Oi"/>
              </a:rPr>
              <a:t>TAW – Tungsten Asymmetric Wedge at BBCI</a:t>
            </a:r>
            <a:endParaRPr lang="en-IN" i="1">
              <a:latin typeface="Oi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A55E784E-32A9-96E7-F2E7-5271EC11144A}"/>
              </a:ext>
            </a:extLst>
          </p:cNvPr>
          <p:cNvSpPr txBox="1">
            <a:spLocks/>
          </p:cNvSpPr>
          <p:nvPr/>
        </p:nvSpPr>
        <p:spPr>
          <a:xfrm>
            <a:off x="1361440" y="517525"/>
            <a:ext cx="9784080" cy="946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>
                <a:solidFill>
                  <a:srgbClr val="000000"/>
                </a:solidFill>
              </a:rPr>
              <a:t>Radiation Therapy and Diagnostic Machines</a:t>
            </a:r>
            <a:endParaRPr lang="en-US" sz="3300" b="1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3E93C9F-6BA9-3810-9D29-9E86284E4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020" y="1585731"/>
            <a:ext cx="3450703" cy="4600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567569-6632-D8BB-B5DC-9096A9F43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40" y="1562582"/>
            <a:ext cx="1923100" cy="29689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31AA2C-0BAF-5F47-5EA0-A61915E50597}"/>
              </a:ext>
            </a:extLst>
          </p:cNvPr>
          <p:cNvSpPr txBox="1"/>
          <p:nvPr/>
        </p:nvSpPr>
        <p:spPr>
          <a:xfrm>
            <a:off x="983848" y="4548850"/>
            <a:ext cx="3090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Oi"/>
              </a:rPr>
              <a:t>HDR Brachytherapy source delivery machine (25 channels)</a:t>
            </a:r>
          </a:p>
          <a:p>
            <a:r>
              <a:rPr lang="en-IN" sz="1800" b="1" i="1" kern="0">
                <a:effectLst/>
                <a:latin typeface="Oi"/>
                <a:ea typeface="Times New Roman" panose="02020603050405020304" pitchFamily="18" charset="0"/>
                <a:cs typeface="Times New Roman" panose="02020603050405020304" pitchFamily="18" charset="0"/>
              </a:rPr>
              <a:t>Eckert &amp; Ziegler – </a:t>
            </a:r>
            <a:r>
              <a:rPr lang="en-IN" sz="1800" b="1" i="1" kern="0" err="1">
                <a:effectLst/>
                <a:latin typeface="Oi"/>
                <a:ea typeface="Oi"/>
                <a:cs typeface="Oi"/>
              </a:rPr>
              <a:t>SagiNova</a:t>
            </a:r>
            <a:r>
              <a:rPr lang="en-IN" sz="1800" b="1" i="1" kern="0">
                <a:effectLst/>
                <a:latin typeface="Oi"/>
                <a:ea typeface="Oi"/>
                <a:cs typeface="Oi"/>
              </a:rPr>
              <a:t> </a:t>
            </a:r>
            <a:r>
              <a:rPr lang="en-IN" sz="1800" i="1" kern="0">
                <a:effectLst/>
                <a:latin typeface="Oi"/>
                <a:ea typeface="Oi"/>
                <a:cs typeface="Oi"/>
              </a:rPr>
              <a:t>at BBCI</a:t>
            </a:r>
            <a:endParaRPr lang="en-IN" i="1">
              <a:latin typeface="O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6AD62-1000-6175-C469-87217F58B8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7DC52A-6629-270F-BE18-7D1933925E47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7269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6CD33F-6FA4-EF0A-5F95-28E6BC174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74" y="447040"/>
            <a:ext cx="4353646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84FB1B-BAB7-C6CB-574D-342D554C2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77" y="447040"/>
            <a:ext cx="4416528" cy="5659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E3386-F37A-182F-2A5A-6EEA82603147}"/>
              </a:ext>
            </a:extLst>
          </p:cNvPr>
          <p:cNvSpPr txBox="1"/>
          <p:nvPr/>
        </p:nvSpPr>
        <p:spPr>
          <a:xfrm>
            <a:off x="6217920" y="5029200"/>
            <a:ext cx="5140960" cy="14773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treatment specific record: Patient immobilization and positioning information, recorded at the time of CT simulation and sent along with the patient’s file to the treatment delivery machine.</a:t>
            </a:r>
            <a:endParaRPr lang="en-IN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633BE3-6360-8148-EB12-A3013F2623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9C7680-9BA7-625C-6E44-0F3C13EFF01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7381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FA1386A-2B4C-CEA4-0BD3-A4B6E51A848B}"/>
              </a:ext>
            </a:extLst>
          </p:cNvPr>
          <p:cNvSpPr txBox="1"/>
          <p:nvPr/>
        </p:nvSpPr>
        <p:spPr>
          <a:xfrm>
            <a:off x="843280" y="5791200"/>
            <a:ext cx="11277600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RT file: Where all the record about patient’s medical condition, prescribed dose, Dose fractions, Immobilization used, Treatment time (for Telecobalt) and Monitoring units (for LINAC), is maintained.</a:t>
            </a:r>
            <a:endParaRPr lang="en-IN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F4A0AA-5C8C-84BE-F46A-39FE4EE00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0DDE2-E678-DF77-765F-DC362B7029B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9F9746-BAE3-B101-9DA0-4EAED15E2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67" y="1351028"/>
            <a:ext cx="3730573" cy="4399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209BA-EC41-F4C8-10EF-B959097E6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91" y="1350030"/>
            <a:ext cx="3635549" cy="4400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543DB-8F43-2C1A-C0BC-BAF6EE004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644" y="1371600"/>
            <a:ext cx="3569607" cy="43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19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FA1386A-2B4C-CEA4-0BD3-A4B6E51A848B}"/>
              </a:ext>
            </a:extLst>
          </p:cNvPr>
          <p:cNvSpPr txBox="1"/>
          <p:nvPr/>
        </p:nvSpPr>
        <p:spPr>
          <a:xfrm>
            <a:off x="843280" y="5791200"/>
            <a:ext cx="11277600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how a typical TPS planning room looks like where both Medical Physicists and Oncologists work </a:t>
            </a:r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collaboration.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F4A0AA-5C8C-84BE-F46A-39FE4EE00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0DDE2-E678-DF77-765F-DC362B7029B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47F003-2E68-2657-5885-5AF8E50C7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649802"/>
            <a:ext cx="7630160" cy="51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8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0BA800E-4E63-004C-28B5-A57DB230F08E}"/>
              </a:ext>
            </a:extLst>
          </p:cNvPr>
          <p:cNvSpPr txBox="1">
            <a:spLocks/>
          </p:cNvSpPr>
          <p:nvPr/>
        </p:nvSpPr>
        <p:spPr>
          <a:xfrm>
            <a:off x="1330960" y="2529205"/>
            <a:ext cx="9784080" cy="946150"/>
          </a:xfrm>
          <a:prstGeom prst="rect">
            <a:avLst/>
          </a:prstGeom>
          <a:scene3d>
            <a:camera prst="obliqueTopRight"/>
            <a:lightRig rig="threePt" dir="t"/>
          </a:scene3d>
        </p:spPr>
        <p:txBody>
          <a:bodyPr vert="horz" lIns="91440" tIns="45720" rIns="91440" bIns="45720" rtlCol="0" anchor="ctr">
            <a:prstTxWarp prst="textCanUp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A46A1CF7-E54F-3DDF-7F77-8747ECED3B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461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34BB0-86F2-5652-016E-C0AE98D127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A9045-0C42-B87E-9300-51041171C20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9317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C2816-E380-6A02-14E8-AD1E29A337F5}"/>
              </a:ext>
            </a:extLst>
          </p:cNvPr>
          <p:cNvSpPr txBox="1"/>
          <p:nvPr/>
        </p:nvSpPr>
        <p:spPr>
          <a:xfrm>
            <a:off x="4858790" y="355661"/>
            <a:ext cx="2497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/>
              <a:t>Contents</a:t>
            </a:r>
            <a:endParaRPr lang="en-IN" sz="4000" b="1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21318419-18F7-91DA-75E4-8549D22A54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59602"/>
              </p:ext>
            </p:extLst>
          </p:nvPr>
        </p:nvGraphicFramePr>
        <p:xfrm>
          <a:off x="1379911" y="1379912"/>
          <a:ext cx="10158153" cy="4616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E21498E-9E49-5E68-B908-3A6F44752953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81EC02-090F-5650-582B-94D81D5735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0"/>
            <a:ext cx="1436255" cy="12809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578572-136A-C678-0837-A2394D75AE5C}"/>
              </a:ext>
            </a:extLst>
          </p:cNvPr>
          <p:cNvCxnSpPr>
            <a:cxnSpLocks/>
          </p:cNvCxnSpPr>
          <p:nvPr/>
        </p:nvCxnSpPr>
        <p:spPr>
          <a:xfrm>
            <a:off x="718128" y="1280969"/>
            <a:ext cx="10457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48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C2816-E380-6A02-14E8-AD1E29A337F5}"/>
              </a:ext>
            </a:extLst>
          </p:cNvPr>
          <p:cNvSpPr txBox="1"/>
          <p:nvPr/>
        </p:nvSpPr>
        <p:spPr>
          <a:xfrm>
            <a:off x="3124238" y="355661"/>
            <a:ext cx="7467671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000" b="1"/>
              <a:t>Radiation Oncology Team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21318419-18F7-91DA-75E4-8549D22A54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796751"/>
              </p:ext>
            </p:extLst>
          </p:nvPr>
        </p:nvGraphicFramePr>
        <p:xfrm>
          <a:off x="1379911" y="1294054"/>
          <a:ext cx="9567872" cy="4702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E76D788-8730-0044-89A6-A1C85DE0F6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96A417-FD01-9EBD-31B5-46BA67A593EB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4F4FE7-0CD9-3D3E-57F3-BACCACEB9BC3}"/>
              </a:ext>
            </a:extLst>
          </p:cNvPr>
          <p:cNvCxnSpPr>
            <a:cxnSpLocks/>
          </p:cNvCxnSpPr>
          <p:nvPr/>
        </p:nvCxnSpPr>
        <p:spPr>
          <a:xfrm>
            <a:off x="718128" y="1280969"/>
            <a:ext cx="10457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34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031"/>
          </a:xfrm>
        </p:spPr>
        <p:txBody>
          <a:bodyPr>
            <a:normAutofit/>
          </a:bodyPr>
          <a:lstStyle/>
          <a:p>
            <a:pPr algn="ctr"/>
            <a:r>
              <a:rPr lang="en-US" sz="4000" b="1"/>
              <a:t>Role of Medical Physicist </a:t>
            </a:r>
            <a:endParaRPr sz="4000" b="1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B08AB618-10BE-8C3B-8E67-A39D326ECF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229292"/>
              </p:ext>
            </p:extLst>
          </p:nvPr>
        </p:nvGraphicFramePr>
        <p:xfrm>
          <a:off x="838200" y="1346662"/>
          <a:ext cx="10515600" cy="5087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A6CB7C-2A5D-018E-5543-19E14DE624E6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5E064D-7FEF-05D8-A55D-7D961D921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56EBFB-669A-0D9E-639F-CB4AD5D4E929}"/>
              </a:ext>
            </a:extLst>
          </p:cNvPr>
          <p:cNvCxnSpPr>
            <a:cxnSpLocks/>
          </p:cNvCxnSpPr>
          <p:nvPr/>
        </p:nvCxnSpPr>
        <p:spPr>
          <a:xfrm>
            <a:off x="718128" y="1280969"/>
            <a:ext cx="10457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95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87F7567-6073-1144-D801-07BA20C290CF}"/>
              </a:ext>
            </a:extLst>
          </p:cNvPr>
          <p:cNvSpPr txBox="1">
            <a:spLocks/>
          </p:cNvSpPr>
          <p:nvPr/>
        </p:nvSpPr>
        <p:spPr>
          <a:xfrm>
            <a:off x="650240" y="5973445"/>
            <a:ext cx="10749280" cy="7820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/>
              <a:t>A Medical Physics intern performing Daily Quality Assurance of a Medical LINAC at Dr. BBCI. </a:t>
            </a:r>
            <a:r>
              <a:rPr lang="en-US" sz="2200" i="1"/>
              <a:t>(Photo used with permission)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E91AC-F9E5-0A3F-4C25-A6EDAE38F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20" y="955040"/>
            <a:ext cx="8174435" cy="4968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C8F917-C0E8-1DC6-2C2C-0E5566686A3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EB06AA-97B1-33C9-E5F3-932C43D5F9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6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406"/>
          </a:xfrm>
        </p:spPr>
        <p:txBody>
          <a:bodyPr>
            <a:normAutofit/>
          </a:bodyPr>
          <a:lstStyle/>
          <a:p>
            <a:pPr algn="ctr"/>
            <a:r>
              <a:rPr lang="en-US" sz="4000" b="1"/>
              <a:t>Role of Radiation Safety Officer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CBDE29C4-9E98-6753-2B1C-652723E4E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12360"/>
              </p:ext>
            </p:extLst>
          </p:nvPr>
        </p:nvGraphicFramePr>
        <p:xfrm>
          <a:off x="838200" y="1512916"/>
          <a:ext cx="10515600" cy="4838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8BBE67F-BF86-B663-BD14-EAB8B8EC50A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D8D730-B346-CA44-D554-4844930E27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3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5406"/>
          </a:xfrm>
        </p:spPr>
        <p:txBody>
          <a:bodyPr>
            <a:normAutofit/>
          </a:bodyPr>
          <a:lstStyle/>
          <a:p>
            <a:pPr algn="ctr"/>
            <a:r>
              <a:rPr lang="en-US" sz="4000" b="1"/>
              <a:t>Role of Radiation Oncologist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CBDE29C4-9E98-6753-2B1C-652723E4E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225600"/>
              </p:ext>
            </p:extLst>
          </p:nvPr>
        </p:nvGraphicFramePr>
        <p:xfrm>
          <a:off x="838200" y="1512916"/>
          <a:ext cx="10515600" cy="4838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DB5B83-B46B-9A48-69E3-A0D5AD2BF405}"/>
              </a:ext>
            </a:extLst>
          </p:cNvPr>
          <p:cNvSpPr txBox="1"/>
          <p:nvPr/>
        </p:nvSpPr>
        <p:spPr>
          <a:xfrm>
            <a:off x="853440" y="3352800"/>
            <a:ext cx="1047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0">
                <a:effectLst/>
                <a:latin typeface="+mj-lt"/>
              </a:rPr>
              <a:t>Treatment Administration</a:t>
            </a:r>
            <a:r>
              <a:rPr lang="en-IN" sz="2400" b="1" i="0">
                <a:effectLst/>
                <a:latin typeface="Söhne"/>
              </a:rPr>
              <a:t>: </a:t>
            </a:r>
            <a:r>
              <a:rPr lang="en-US" sz="2400" b="0" i="0">
                <a:effectLst/>
              </a:rPr>
              <a:t>Overseeing the treatment delivery and managing side effects.</a:t>
            </a:r>
            <a:endParaRPr lang="en-IN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75DD2-55B9-721B-D044-17BEEC8379CA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AB564-010A-2E3B-09C5-6CEB916F4D4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2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61440" y="385446"/>
            <a:ext cx="9621520" cy="76540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/>
              <a:t>Role of Radiation Therapy Technologist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CBDE29C4-9E98-6753-2B1C-652723E4E0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285723"/>
              </p:ext>
            </p:extLst>
          </p:nvPr>
        </p:nvGraphicFramePr>
        <p:xfrm>
          <a:off x="838200" y="1512916"/>
          <a:ext cx="10515600" cy="4838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EDB5B83-B46B-9A48-69E3-A0D5AD2BF405}"/>
              </a:ext>
            </a:extLst>
          </p:cNvPr>
          <p:cNvSpPr txBox="1"/>
          <p:nvPr/>
        </p:nvSpPr>
        <p:spPr>
          <a:xfrm>
            <a:off x="853440" y="3352800"/>
            <a:ext cx="1047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>
                <a:effectLst/>
              </a:rPr>
              <a:t>Following treatment plans and ensuring precise radiation beam delivery.</a:t>
            </a:r>
            <a:endParaRPr lang="en-IN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16F2E-4FAD-FD48-A41D-FE0A6E54D345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A4BD7D-A93F-DFF4-EC34-A366EEF083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3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5515"/>
          </a:xfrm>
        </p:spPr>
        <p:txBody>
          <a:bodyPr>
            <a:normAutofit/>
          </a:bodyPr>
          <a:lstStyle/>
          <a:p>
            <a:pPr algn="ctr"/>
            <a:r>
              <a:rPr lang="en-US" sz="4000" b="1" i="0">
                <a:solidFill>
                  <a:srgbClr val="000000"/>
                </a:solidFill>
                <a:effectLst/>
              </a:rPr>
              <a:t>Role of Nursing Staff</a:t>
            </a:r>
            <a:endParaRPr lang="en-US" sz="4000" b="1"/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D5926774-50C4-565C-783E-BF9214E727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580970"/>
              </p:ext>
            </p:extLst>
          </p:nvPr>
        </p:nvGraphicFramePr>
        <p:xfrm>
          <a:off x="899160" y="1209040"/>
          <a:ext cx="10515600" cy="3840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C1E3727-0015-BCE8-25FE-881A215207E8}"/>
              </a:ext>
            </a:extLst>
          </p:cNvPr>
          <p:cNvSpPr/>
          <p:nvPr/>
        </p:nvSpPr>
        <p:spPr>
          <a:xfrm>
            <a:off x="929640" y="4712256"/>
            <a:ext cx="10515600" cy="1152048"/>
          </a:xfrm>
          <a:prstGeom prst="roundRect">
            <a:avLst>
              <a:gd name="adj" fmla="val 10000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sz="2500" b="0" i="0">
                <a:solidFill>
                  <a:srgbClr val="000000"/>
                </a:solidFill>
                <a:effectLst/>
              </a:rPr>
              <a:t>               </a:t>
            </a:r>
          </a:p>
          <a:p>
            <a:r>
              <a:rPr lang="en-US" sz="2500">
                <a:solidFill>
                  <a:srgbClr val="000000"/>
                </a:solidFill>
              </a:rPr>
              <a:t>               </a:t>
            </a:r>
            <a:endParaRPr lang="en-IN" sz="2500"/>
          </a:p>
        </p:txBody>
      </p:sp>
      <p:sp>
        <p:nvSpPr>
          <p:cNvPr id="4" name="Rectangle 3" descr="Check List">
            <a:extLst>
              <a:ext uri="{FF2B5EF4-FFF2-40B4-BE49-F238E27FC236}">
                <a16:creationId xmlns:a16="http://schemas.microsoft.com/office/drawing/2014/main" id="{0F8C1C22-C782-8311-5EAD-C237997BA02B}"/>
              </a:ext>
            </a:extLst>
          </p:cNvPr>
          <p:cNvSpPr/>
          <p:nvPr/>
        </p:nvSpPr>
        <p:spPr>
          <a:xfrm>
            <a:off x="1186545" y="4889865"/>
            <a:ext cx="774336" cy="73877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D6327-DEA0-D61D-6775-51C06F1C7958}"/>
              </a:ext>
            </a:extLst>
          </p:cNvPr>
          <p:cNvSpPr txBox="1"/>
          <p:nvPr/>
        </p:nvSpPr>
        <p:spPr>
          <a:xfrm>
            <a:off x="2235200" y="4988560"/>
            <a:ext cx="8138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0" i="0">
                <a:solidFill>
                  <a:srgbClr val="000000"/>
                </a:solidFill>
                <a:effectLst/>
              </a:rPr>
              <a:t>Patient education and emotional support. </a:t>
            </a:r>
            <a:endParaRPr lang="en-IN" sz="25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2AC10-8BAA-C33F-C374-B754E1ED6AC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6255" cy="1280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D8D44B-9A1B-6CCA-F810-48116BDF9DA5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10891520" y="81280"/>
            <a:ext cx="1198880" cy="1259840"/>
          </a:xfrm>
          <a:prstGeom prst="rect">
            <a:avLst/>
          </a:prstGeom>
          <a:ln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7F7241-535B-FD6F-72DE-754311F5F18F}"/>
              </a:ext>
            </a:extLst>
          </p:cNvPr>
          <p:cNvCxnSpPr>
            <a:stCxn id="7" idx="2"/>
          </p:cNvCxnSpPr>
          <p:nvPr/>
        </p:nvCxnSpPr>
        <p:spPr>
          <a:xfrm flipV="1">
            <a:off x="718128" y="1280160"/>
            <a:ext cx="10478192" cy="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35427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875</Words>
  <Application>Microsoft Office PowerPoint</Application>
  <PresentationFormat>Widescreen</PresentationFormat>
  <Paragraphs>141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Bahnschrift SemiBold</vt:lpstr>
      <vt:lpstr>Bahnschrift SemiBold SemiConden</vt:lpstr>
      <vt:lpstr>Calibri</vt:lpstr>
      <vt:lpstr>Oi</vt:lpstr>
      <vt:lpstr>Söhne</vt:lpstr>
      <vt:lpstr>Times New Roman</vt:lpstr>
      <vt:lpstr>Univers</vt:lpstr>
      <vt:lpstr>GradientVTI</vt:lpstr>
      <vt:lpstr>Introduction and Workflow of the Radiation Oncology Department  </vt:lpstr>
      <vt:lpstr>PowerPoint Presentation</vt:lpstr>
      <vt:lpstr>PowerPoint Presentation</vt:lpstr>
      <vt:lpstr>Role of Medical Physicist </vt:lpstr>
      <vt:lpstr>PowerPoint Presentation</vt:lpstr>
      <vt:lpstr>Role of Radiation Safety Officer</vt:lpstr>
      <vt:lpstr>Role of Radiation Oncologist</vt:lpstr>
      <vt:lpstr>Role of Radiation Therapy Technologist</vt:lpstr>
      <vt:lpstr>Role of Nursing Staff</vt:lpstr>
      <vt:lpstr>Workflow of Cancer Hospital</vt:lpstr>
      <vt:lpstr>PowerPoint Presentation</vt:lpstr>
      <vt:lpstr>Personal Monitoring Devices</vt:lpstr>
      <vt:lpstr>Importance of a TLD badge</vt:lpstr>
      <vt:lpstr>Radiation Therapy and Diagnostic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Pushpraj Bhardwaj</cp:lastModifiedBy>
  <cp:revision>1</cp:revision>
  <dcterms:created xsi:type="dcterms:W3CDTF">2023-08-04T13:55:02Z</dcterms:created>
  <dcterms:modified xsi:type="dcterms:W3CDTF">2023-08-21T09:00:15Z</dcterms:modified>
</cp:coreProperties>
</file>